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5" d="100"/>
          <a:sy n="105" d="100"/>
        </p:scale>
        <p:origin x="-984"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50D1D9BD-8F5E-8A44-AE32-3D3CA2D04CF4}" type="datetimeFigureOut">
              <a:rPr lang="es-ES_tradnl" smtClean="0"/>
              <a:pPr/>
              <a:t>15/10/10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BDE609E-0529-B346-917E-7F74F465BF77}" type="slidenum">
              <a:rPr lang="es-ES_tradnl" smtClean="0"/>
              <a:pPr/>
              <a:t>‹Nr.›</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50D1D9BD-8F5E-8A44-AE32-3D3CA2D04CF4}" type="datetimeFigureOut">
              <a:rPr lang="es-ES_tradnl" smtClean="0"/>
              <a:pPr/>
              <a:t>15/10/10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BDE609E-0529-B346-917E-7F74F465BF77}" type="slidenum">
              <a:rPr lang="es-ES_tradnl" smtClean="0"/>
              <a:pPr/>
              <a:t>‹Nr.›</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50D1D9BD-8F5E-8A44-AE32-3D3CA2D04CF4}" type="datetimeFigureOut">
              <a:rPr lang="es-ES_tradnl" smtClean="0"/>
              <a:pPr/>
              <a:t>15/10/10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BDE609E-0529-B346-917E-7F74F465BF77}" type="slidenum">
              <a:rPr lang="es-ES_tradnl" smtClean="0"/>
              <a:pPr/>
              <a:t>‹Nr.›</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50D1D9BD-8F5E-8A44-AE32-3D3CA2D04CF4}" type="datetimeFigureOut">
              <a:rPr lang="es-ES_tradnl" smtClean="0"/>
              <a:pPr/>
              <a:t>15/10/10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BDE609E-0529-B346-917E-7F74F465BF77}" type="slidenum">
              <a:rPr lang="es-ES_tradnl" smtClean="0"/>
              <a:pPr/>
              <a:t>‹Nr.›</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50D1D9BD-8F5E-8A44-AE32-3D3CA2D04CF4}" type="datetimeFigureOut">
              <a:rPr lang="es-ES_tradnl" smtClean="0"/>
              <a:pPr/>
              <a:t>15/10/10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BDE609E-0529-B346-917E-7F74F465BF77}" type="slidenum">
              <a:rPr lang="es-ES_tradnl" smtClean="0"/>
              <a:pPr/>
              <a:t>‹Nr.›</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50D1D9BD-8F5E-8A44-AE32-3D3CA2D04CF4}" type="datetimeFigureOut">
              <a:rPr lang="es-ES_tradnl" smtClean="0"/>
              <a:pPr/>
              <a:t>15/10/10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DBDE609E-0529-B346-917E-7F74F465BF77}" type="slidenum">
              <a:rPr lang="es-ES_tradnl" smtClean="0"/>
              <a:pPr/>
              <a:t>‹Nr.›</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50D1D9BD-8F5E-8A44-AE32-3D3CA2D04CF4}" type="datetimeFigureOut">
              <a:rPr lang="es-ES_tradnl" smtClean="0"/>
              <a:pPr/>
              <a:t>15/10/10</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DBDE609E-0529-B346-917E-7F74F465BF77}" type="slidenum">
              <a:rPr lang="es-ES_tradnl" smtClean="0"/>
              <a:pPr/>
              <a:t>‹Nr.›</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50D1D9BD-8F5E-8A44-AE32-3D3CA2D04CF4}" type="datetimeFigureOut">
              <a:rPr lang="es-ES_tradnl" smtClean="0"/>
              <a:pPr/>
              <a:t>15/10/10</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DBDE609E-0529-B346-917E-7F74F465BF77}" type="slidenum">
              <a:rPr lang="es-ES_tradnl" smtClean="0"/>
              <a:pPr/>
              <a:t>‹Nr.›</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0D1D9BD-8F5E-8A44-AE32-3D3CA2D04CF4}" type="datetimeFigureOut">
              <a:rPr lang="es-ES_tradnl" smtClean="0"/>
              <a:pPr/>
              <a:t>15/10/10</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DBDE609E-0529-B346-917E-7F74F465BF77}" type="slidenum">
              <a:rPr lang="es-ES_tradnl" smtClean="0"/>
              <a:pPr/>
              <a:t>‹Nr.›</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0D1D9BD-8F5E-8A44-AE32-3D3CA2D04CF4}" type="datetimeFigureOut">
              <a:rPr lang="es-ES_tradnl" smtClean="0"/>
              <a:pPr/>
              <a:t>15/10/10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DBDE609E-0529-B346-917E-7F74F465BF77}" type="slidenum">
              <a:rPr lang="es-ES_tradnl" smtClean="0"/>
              <a:pPr/>
              <a:t>‹Nr.›</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0D1D9BD-8F5E-8A44-AE32-3D3CA2D04CF4}" type="datetimeFigureOut">
              <a:rPr lang="es-ES_tradnl" smtClean="0"/>
              <a:pPr/>
              <a:t>15/10/10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DBDE609E-0529-B346-917E-7F74F465BF77}" type="slidenum">
              <a:rPr lang="es-ES_tradnl" smtClean="0"/>
              <a:pPr/>
              <a:t>‹Nr.›</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1D9BD-8F5E-8A44-AE32-3D3CA2D04CF4}" type="datetimeFigureOut">
              <a:rPr lang="es-ES_tradnl" smtClean="0"/>
              <a:pPr/>
              <a:t>15/10/10</a:t>
            </a:fld>
            <a:endParaRPr lang="es-ES_tradnl"/>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E609E-0529-B346-917E-7F74F465BF77}" type="slidenum">
              <a:rPr lang="es-ES_tradnl" smtClean="0"/>
              <a:pPr/>
              <a:t>‹Nr.›</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50000"/>
            <a:ext cx="7772400" cy="1470025"/>
          </a:xfrm>
        </p:spPr>
        <p:txBody>
          <a:bodyPr/>
          <a:lstStyle/>
          <a:p>
            <a:r>
              <a:rPr lang="es-ES_tradnl" dirty="0" smtClean="0">
                <a:latin typeface="Comic Sans MS"/>
              </a:rPr>
              <a:t>Instalación de antena</a:t>
            </a:r>
            <a:r>
              <a:rPr lang="es-ES_tradnl" dirty="0" smtClean="0">
                <a:latin typeface="Comic Sans MS"/>
              </a:rPr>
              <a:t> de m</a:t>
            </a:r>
            <a:r>
              <a:rPr lang="es-ES_tradnl" dirty="0" smtClean="0">
                <a:latin typeface="Comic Sans MS"/>
              </a:rPr>
              <a:t>óviles </a:t>
            </a:r>
            <a:r>
              <a:rPr lang="es-ES_tradnl" dirty="0" smtClean="0">
                <a:latin typeface="Comic Sans MS"/>
              </a:rPr>
              <a:t>en </a:t>
            </a:r>
            <a:r>
              <a:rPr lang="es-ES_tradnl" dirty="0" err="1" smtClean="0">
                <a:latin typeface="Comic Sans MS"/>
              </a:rPr>
              <a:t>Triacastela</a:t>
            </a:r>
            <a:r>
              <a:rPr lang="es-ES_tradnl" dirty="0" smtClean="0">
                <a:latin typeface="Comic Sans MS"/>
              </a:rPr>
              <a:t>, 4</a:t>
            </a:r>
            <a:endParaRPr lang="es-ES_tradnl" dirty="0">
              <a:latin typeface="Comic Sans MS"/>
            </a:endParaRPr>
          </a:p>
        </p:txBody>
      </p:sp>
      <p:sp>
        <p:nvSpPr>
          <p:cNvPr id="3" name="Subtítulo 2"/>
          <p:cNvSpPr>
            <a:spLocks noGrp="1"/>
          </p:cNvSpPr>
          <p:nvPr>
            <p:ph type="subTitle" idx="1"/>
          </p:nvPr>
        </p:nvSpPr>
        <p:spPr>
          <a:xfrm>
            <a:off x="456342" y="1463937"/>
            <a:ext cx="8307254" cy="2732423"/>
          </a:xfrm>
        </p:spPr>
        <p:txBody>
          <a:bodyPr>
            <a:normAutofit/>
          </a:bodyPr>
          <a:lstStyle/>
          <a:p>
            <a:r>
              <a:rPr lang="es-ES_tradnl" sz="1700" b="1" dirty="0" smtClean="0"/>
              <a:t>Estimados vecinos, la propiedad ha instalado una antena</a:t>
            </a:r>
            <a:r>
              <a:rPr lang="es-ES_tradnl" sz="1700" b="1" dirty="0" smtClean="0"/>
              <a:t> </a:t>
            </a:r>
            <a:r>
              <a:rPr lang="es-ES_tradnl" sz="1700" b="1" smtClean="0"/>
              <a:t>de m</a:t>
            </a:r>
            <a:r>
              <a:rPr lang="es-ES_tradnl" sz="1700" b="1" smtClean="0"/>
              <a:t>óviles </a:t>
            </a:r>
            <a:r>
              <a:rPr lang="es-ES_tradnl" sz="1700" b="1" smtClean="0"/>
              <a:t>encima </a:t>
            </a:r>
            <a:r>
              <a:rPr lang="es-ES_tradnl" sz="1700" b="1" dirty="0" smtClean="0"/>
              <a:t>del portal J y lo ha camuflado como si fuera una chimenea. Al preguntarle a Auxiliadora, nos ha contestado en palabras textuales: “Solo sabemos que la propiedad ha autorizado unas obras para mejorar los servicios de la finca” ¿Cómo se mejoran los servicios de la finca poniendo una antena de 3G encima de nuestras cabezas? ¿Por qué nos lo ocultan y lo camuflan como si fuera una chimenea? ¿Tienen licencia para su instalación? Creo que es un deber de todos tratar de aclarar esto. Auxiliadora: 91 545 58 11</a:t>
            </a:r>
            <a:endParaRPr lang="es-ES_tradnl" sz="1700" dirty="0" smtClean="0">
              <a:solidFill>
                <a:schemeClr val="tx1"/>
              </a:solidFill>
            </a:endParaRPr>
          </a:p>
          <a:p>
            <a:pPr algn="just"/>
            <a:endParaRPr lang="es-ES_tradnl" dirty="0" smtClean="0">
              <a:solidFill>
                <a:schemeClr val="tx1"/>
              </a:solidFill>
            </a:endParaRPr>
          </a:p>
        </p:txBody>
      </p:sp>
      <p:pic>
        <p:nvPicPr>
          <p:cNvPr id="4" name="Imagen 3" descr="IMG_0868.jpg"/>
          <p:cNvPicPr>
            <a:picLocks noChangeAspect="1"/>
          </p:cNvPicPr>
          <p:nvPr/>
        </p:nvPicPr>
        <p:blipFill>
          <a:blip r:embed="rId2"/>
          <a:srcRect t="38063" b="19377"/>
          <a:stretch>
            <a:fillRect/>
          </a:stretch>
        </p:blipFill>
        <p:spPr>
          <a:xfrm>
            <a:off x="436771" y="4196360"/>
            <a:ext cx="4734546" cy="2686449"/>
          </a:xfrm>
          <a:prstGeom prst="rect">
            <a:avLst/>
          </a:prstGeom>
        </p:spPr>
      </p:pic>
      <p:pic>
        <p:nvPicPr>
          <p:cNvPr id="5" name="Imagen 4" descr="IMG_0869.jpg"/>
          <p:cNvPicPr>
            <a:picLocks noChangeAspect="1"/>
          </p:cNvPicPr>
          <p:nvPr/>
        </p:nvPicPr>
        <p:blipFill>
          <a:blip r:embed="rId3"/>
          <a:srcRect t="24914" b="20416"/>
          <a:stretch>
            <a:fillRect/>
          </a:stretch>
        </p:blipFill>
        <p:spPr>
          <a:xfrm>
            <a:off x="5283196" y="4208812"/>
            <a:ext cx="3651741" cy="2661640"/>
          </a:xfrm>
          <a:prstGeom prst="rect">
            <a:avLst/>
          </a:prstGeom>
        </p:spPr>
      </p:pic>
      <p:sp>
        <p:nvSpPr>
          <p:cNvPr id="7" name="CuadroTexto 6"/>
          <p:cNvSpPr txBox="1"/>
          <p:nvPr/>
        </p:nvSpPr>
        <p:spPr>
          <a:xfrm>
            <a:off x="436771" y="3687001"/>
            <a:ext cx="4406825" cy="523220"/>
          </a:xfrm>
          <a:prstGeom prst="rect">
            <a:avLst/>
          </a:prstGeom>
          <a:noFill/>
        </p:spPr>
        <p:txBody>
          <a:bodyPr wrap="square" rtlCol="0">
            <a:spAutoFit/>
          </a:bodyPr>
          <a:lstStyle/>
          <a:p>
            <a:pPr algn="ctr"/>
            <a:r>
              <a:rPr lang="es-ES_tradnl" sz="1400" dirty="0" smtClean="0"/>
              <a:t>Fotografía del día que instalaron la antena, antes de camuflarla con la chimenea</a:t>
            </a:r>
            <a:endParaRPr lang="es-ES_tradnl" sz="1400" dirty="0"/>
          </a:p>
        </p:txBody>
      </p:sp>
      <p:sp>
        <p:nvSpPr>
          <p:cNvPr id="8" name="CuadroTexto 7"/>
          <p:cNvSpPr txBox="1"/>
          <p:nvPr/>
        </p:nvSpPr>
        <p:spPr>
          <a:xfrm>
            <a:off x="5272569" y="3747852"/>
            <a:ext cx="3662368" cy="523220"/>
          </a:xfrm>
          <a:prstGeom prst="rect">
            <a:avLst/>
          </a:prstGeom>
          <a:noFill/>
        </p:spPr>
        <p:txBody>
          <a:bodyPr wrap="square" rtlCol="0">
            <a:spAutoFit/>
          </a:bodyPr>
          <a:lstStyle/>
          <a:p>
            <a:pPr algn="ctr"/>
            <a:r>
              <a:rPr lang="es-ES_tradnl" sz="1400" dirty="0" smtClean="0"/>
              <a:t>Fotografía de la antena ya camuflada como chimenea</a:t>
            </a:r>
            <a:endParaRPr lang="es-ES_tradnl" sz="1400"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TotalTime>
  <Words>145</Words>
  <Application>Microsoft Macintosh PowerPoint</Application>
  <PresentationFormat>Presentación en pantalla (4:3)</PresentationFormat>
  <Paragraphs>4</Paragraphs>
  <Slides>1</Slides>
  <Notes>0</Notes>
  <HiddenSlides>0</HiddenSlides>
  <MMClips>0</MMClips>
  <ScaleCrop>false</ScaleCrop>
  <HeadingPairs>
    <vt:vector size="4" baseType="variant">
      <vt:variant>
        <vt:lpstr>Plantilla de diseño</vt:lpstr>
      </vt:variant>
      <vt:variant>
        <vt:i4>1</vt:i4>
      </vt:variant>
      <vt:variant>
        <vt:lpstr>Títulos de diapositiva</vt:lpstr>
      </vt:variant>
      <vt:variant>
        <vt:i4>1</vt:i4>
      </vt:variant>
    </vt:vector>
  </HeadingPairs>
  <TitlesOfParts>
    <vt:vector size="2" baseType="lpstr">
      <vt:lpstr>Tema de Office</vt:lpstr>
      <vt:lpstr>Instalación de antena de móviles en Triacastela, 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Instalación de antena de MOVISTAR</dc:title>
  <dc:creator>Belen Hermoso</dc:creator>
  <cp:lastModifiedBy>Belen Hermoso</cp:lastModifiedBy>
  <cp:revision>4</cp:revision>
  <dcterms:created xsi:type="dcterms:W3CDTF">2010-10-14T22:54:59Z</dcterms:created>
  <dcterms:modified xsi:type="dcterms:W3CDTF">2010-10-14T22:55:42Z</dcterms:modified>
</cp:coreProperties>
</file>