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92DC5-27A2-40EF-BDC6-6DD535A49286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4A927-590A-403F-ABD2-7DE1F07419C6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5F787-2D19-4B47-B9E8-2046CC3D2BD6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A6623C-B3C3-4E09-8CFB-EC781B2D878A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94F43-AE52-4912-BF53-07D873E2E867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48BB30-B27A-41C4-9D17-104D7E6EA6DD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8A60D5-7EC0-4630-8A0A-AD0A9EDF7739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91394-CF13-445D-B698-913DEACA455D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1B89B-451A-4717-B48C-FA40940A602E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C8DFA-B662-4CED-859F-614D28817BED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CD396-A603-44E3-90FC-79EEE1EB8401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_trad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_trad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7D9E20D-5129-4990-AAF1-66F116E21B74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500042"/>
            <a:ext cx="9144000" cy="581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3779838" y="3284538"/>
            <a:ext cx="792162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928670"/>
            <a:ext cx="1009649" cy="7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5146" y="2786058"/>
            <a:ext cx="322540" cy="497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9 CuadroTexto"/>
          <p:cNvSpPr txBox="1"/>
          <p:nvPr/>
        </p:nvSpPr>
        <p:spPr>
          <a:xfrm>
            <a:off x="428596" y="71414"/>
            <a:ext cx="6715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SOLSTICIO DE VERANO (21 de JUNIO)</a:t>
            </a:r>
            <a:endParaRPr lang="es-E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59259E-6 C -0.05573 0.22847 -0.11128 0.45695 -0.20312 0.55255 C -0.29496 0.64815 -0.45885 0.66505 -0.55156 0.57408 C -0.64427 0.4831 -0.72864 0.11204 -0.75955 0.00625 " pathEditMode="relative" ptsTypes="aaaA">
                                      <p:cBhvr>
                                        <p:cTn id="9" dur="8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500042"/>
            <a:ext cx="9144000" cy="581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3779838" y="3284538"/>
            <a:ext cx="792162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5146" y="2786058"/>
            <a:ext cx="322540" cy="497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43834" y="4929198"/>
            <a:ext cx="1009649" cy="7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9 CuadroTexto"/>
          <p:cNvSpPr txBox="1"/>
          <p:nvPr/>
        </p:nvSpPr>
        <p:spPr>
          <a:xfrm>
            <a:off x="428596" y="71414"/>
            <a:ext cx="6715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SOLSTICIO DE INVIERNO (21 de DICIEMBRE)</a:t>
            </a:r>
            <a:endParaRPr lang="es-E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C -0.03976 0.06458 -0.07934 0.1294 -0.14844 0.16551 C -0.21754 0.20162 -0.32691 0.22037 -0.41459 0.21713 C -0.50226 0.21389 -0.60782 0.18796 -0.67414 0.1463 C -0.74046 0.10463 -0.77674 0.03611 -0.81285 -0.03241 " pathEditMode="relative" ptsTypes="aaaaA">
                                      <p:cBhvr>
                                        <p:cTn id="9" dur="7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16</Words>
  <Application>Microsoft Office PowerPoint</Application>
  <PresentationFormat>Presentación en pantalla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Diseño predeterminado</vt:lpstr>
      <vt:lpstr>Diapositiva 1</vt:lpstr>
      <vt:lpstr>Diapositiva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Fernando J. Cerdeira Barros</dc:creator>
  <cp:lastModifiedBy>c08999</cp:lastModifiedBy>
  <cp:revision>9</cp:revision>
  <dcterms:created xsi:type="dcterms:W3CDTF">2014-01-25T10:04:40Z</dcterms:created>
  <dcterms:modified xsi:type="dcterms:W3CDTF">2014-01-25T11:21:59Z</dcterms:modified>
</cp:coreProperties>
</file>