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1E20-38E8-4D6A-926E-F03B84473B82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F18A1-3252-4122-8B2E-436A5B41B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77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F18A1-3252-4122-8B2E-436A5B41B5C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6728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36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06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220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153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22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380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9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90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30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388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504F5-B03E-48BD-994B-9F9F60C3A79D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27897-2F68-4CD2-9B1D-EA820A443A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503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844824"/>
          </a:xfrm>
        </p:spPr>
        <p:txBody>
          <a:bodyPr/>
          <a:lstStyle/>
          <a:p>
            <a:r>
              <a:rPr lang="es-ES" dirty="0" smtClean="0"/>
              <a:t>Ayuntamiento de Madrid: Gerencia de Urbanismo.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6400800" cy="1224136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LLEVAMOS UN AÑO 2011, MUY DURO DE TRABAJO, YA SI ESO PA DESPUES DEL VERANO, CUANDO? HOY NO, MAÑANAAAA!</a:t>
            </a:r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33" y="3392086"/>
            <a:ext cx="6120680" cy="3352775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1547664" y="3314148"/>
            <a:ext cx="61206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CERRADO POR VACACIONES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774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</Words>
  <Application>Microsoft Office PowerPoint</Application>
  <PresentationFormat>Presentación en pantalla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Ayuntamiento de Madrid: Gerencia de Urbanismo.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Ayuntamiento de Madrid: Gerencia de Urbanismo.</dc:title>
  <dc:creator>JOAQUIN Y LORENA</dc:creator>
  <cp:lastModifiedBy>JOAQUIN Y LORENA</cp:lastModifiedBy>
  <cp:revision>1</cp:revision>
  <dcterms:created xsi:type="dcterms:W3CDTF">2011-07-22T13:12:46Z</dcterms:created>
  <dcterms:modified xsi:type="dcterms:W3CDTF">2011-07-22T13:21:56Z</dcterms:modified>
</cp:coreProperties>
</file>