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0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_tradn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_tradnl"/>
          </a:p>
        </p:txBody>
      </p:sp>
      <p:sp>
        <p:nvSpPr>
          <p:cNvPr id="4" name="3 Marcador de fecha"/>
          <p:cNvSpPr>
            <a:spLocks noGrp="1"/>
          </p:cNvSpPr>
          <p:nvPr>
            <p:ph type="dt" sz="half" idx="10"/>
          </p:nvPr>
        </p:nvSpPr>
        <p:spPr/>
        <p:txBody>
          <a:bodyPr/>
          <a:lstStyle/>
          <a:p>
            <a:fld id="{2B956DB3-231C-4A43-8973-8C6A48CB00C6}" type="datetimeFigureOut">
              <a:rPr lang="es-ES_tradnl" smtClean="0"/>
              <a:t>28/10/2019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2798505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2B956DB3-231C-4A43-8973-8C6A48CB00C6}" type="datetimeFigureOut">
              <a:rPr lang="es-ES_tradnl" smtClean="0"/>
              <a:t>28/10/2019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3773446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_tradn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2B956DB3-231C-4A43-8973-8C6A48CB00C6}" type="datetimeFigureOut">
              <a:rPr lang="es-ES_tradnl" smtClean="0"/>
              <a:t>28/10/2019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453916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2B956DB3-231C-4A43-8973-8C6A48CB00C6}" type="datetimeFigureOut">
              <a:rPr lang="es-ES_tradnl" smtClean="0"/>
              <a:t>28/10/2019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3769828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B956DB3-231C-4A43-8973-8C6A48CB00C6}" type="datetimeFigureOut">
              <a:rPr lang="es-ES_tradnl" smtClean="0"/>
              <a:t>28/10/2019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2782455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4 Marcador de fecha"/>
          <p:cNvSpPr>
            <a:spLocks noGrp="1"/>
          </p:cNvSpPr>
          <p:nvPr>
            <p:ph type="dt" sz="half" idx="10"/>
          </p:nvPr>
        </p:nvSpPr>
        <p:spPr/>
        <p:txBody>
          <a:bodyPr/>
          <a:lstStyle/>
          <a:p>
            <a:fld id="{2B956DB3-231C-4A43-8973-8C6A48CB00C6}" type="datetimeFigureOut">
              <a:rPr lang="es-ES_tradnl" smtClean="0"/>
              <a:t>28/10/2019</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799936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7" name="6 Marcador de fecha"/>
          <p:cNvSpPr>
            <a:spLocks noGrp="1"/>
          </p:cNvSpPr>
          <p:nvPr>
            <p:ph type="dt" sz="half" idx="10"/>
          </p:nvPr>
        </p:nvSpPr>
        <p:spPr/>
        <p:txBody>
          <a:bodyPr/>
          <a:lstStyle/>
          <a:p>
            <a:fld id="{2B956DB3-231C-4A43-8973-8C6A48CB00C6}" type="datetimeFigureOut">
              <a:rPr lang="es-ES_tradnl" smtClean="0"/>
              <a:t>28/10/2019</a:t>
            </a:fld>
            <a:endParaRPr lang="es-ES_tradnl"/>
          </a:p>
        </p:txBody>
      </p:sp>
      <p:sp>
        <p:nvSpPr>
          <p:cNvPr id="8" name="7 Marcador de pie de página"/>
          <p:cNvSpPr>
            <a:spLocks noGrp="1"/>
          </p:cNvSpPr>
          <p:nvPr>
            <p:ph type="ftr" sz="quarter" idx="11"/>
          </p:nvPr>
        </p:nvSpPr>
        <p:spPr/>
        <p:txBody>
          <a:bodyPr/>
          <a:lstStyle/>
          <a:p>
            <a:endParaRPr lang="es-ES_tradnl"/>
          </a:p>
        </p:txBody>
      </p:sp>
      <p:sp>
        <p:nvSpPr>
          <p:cNvPr id="9" name="8 Marcador de número de diapositiva"/>
          <p:cNvSpPr>
            <a:spLocks noGrp="1"/>
          </p:cNvSpPr>
          <p:nvPr>
            <p:ph type="sldNum" sz="quarter" idx="12"/>
          </p:nvPr>
        </p:nvSpPr>
        <p:spPr/>
        <p:txBody>
          <a:body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1223621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fecha"/>
          <p:cNvSpPr>
            <a:spLocks noGrp="1"/>
          </p:cNvSpPr>
          <p:nvPr>
            <p:ph type="dt" sz="half" idx="10"/>
          </p:nvPr>
        </p:nvSpPr>
        <p:spPr/>
        <p:txBody>
          <a:bodyPr/>
          <a:lstStyle/>
          <a:p>
            <a:fld id="{2B956DB3-231C-4A43-8973-8C6A48CB00C6}" type="datetimeFigureOut">
              <a:rPr lang="es-ES_tradnl" smtClean="0"/>
              <a:t>28/10/2019</a:t>
            </a:fld>
            <a:endParaRPr lang="es-ES_tradnl"/>
          </a:p>
        </p:txBody>
      </p:sp>
      <p:sp>
        <p:nvSpPr>
          <p:cNvPr id="4" name="3 Marcador de pie de página"/>
          <p:cNvSpPr>
            <a:spLocks noGrp="1"/>
          </p:cNvSpPr>
          <p:nvPr>
            <p:ph type="ftr" sz="quarter" idx="11"/>
          </p:nvPr>
        </p:nvSpPr>
        <p:spPr/>
        <p:txBody>
          <a:bodyPr/>
          <a:lstStyle/>
          <a:p>
            <a:endParaRPr lang="es-ES_tradnl"/>
          </a:p>
        </p:txBody>
      </p:sp>
      <p:sp>
        <p:nvSpPr>
          <p:cNvPr id="5" name="4 Marcador de número de diapositiva"/>
          <p:cNvSpPr>
            <a:spLocks noGrp="1"/>
          </p:cNvSpPr>
          <p:nvPr>
            <p:ph type="sldNum" sz="quarter" idx="12"/>
          </p:nvPr>
        </p:nvSpPr>
        <p:spPr/>
        <p:txBody>
          <a:body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1380019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B956DB3-231C-4A43-8973-8C6A48CB00C6}" type="datetimeFigureOut">
              <a:rPr lang="es-ES_tradnl" smtClean="0"/>
              <a:t>28/10/2019</a:t>
            </a:fld>
            <a:endParaRPr lang="es-ES_tradnl"/>
          </a:p>
        </p:txBody>
      </p:sp>
      <p:sp>
        <p:nvSpPr>
          <p:cNvPr id="3" name="2 Marcador de pie de página"/>
          <p:cNvSpPr>
            <a:spLocks noGrp="1"/>
          </p:cNvSpPr>
          <p:nvPr>
            <p:ph type="ftr" sz="quarter" idx="11"/>
          </p:nvPr>
        </p:nvSpPr>
        <p:spPr/>
        <p:txBody>
          <a:bodyPr/>
          <a:lstStyle/>
          <a:p>
            <a:endParaRPr lang="es-ES_tradnl"/>
          </a:p>
        </p:txBody>
      </p:sp>
      <p:sp>
        <p:nvSpPr>
          <p:cNvPr id="4" name="3 Marcador de número de diapositiva"/>
          <p:cNvSpPr>
            <a:spLocks noGrp="1"/>
          </p:cNvSpPr>
          <p:nvPr>
            <p:ph type="sldNum" sz="quarter" idx="12"/>
          </p:nvPr>
        </p:nvSpPr>
        <p:spPr/>
        <p:txBody>
          <a:body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3179465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_tradn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B956DB3-231C-4A43-8973-8C6A48CB00C6}" type="datetimeFigureOut">
              <a:rPr lang="es-ES_tradnl" smtClean="0"/>
              <a:t>28/10/2019</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3899159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_tradn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B956DB3-231C-4A43-8973-8C6A48CB00C6}" type="datetimeFigureOut">
              <a:rPr lang="es-ES_tradnl" smtClean="0"/>
              <a:t>28/10/2019</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3710098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956DB3-231C-4A43-8973-8C6A48CB00C6}" type="datetimeFigureOut">
              <a:rPr lang="es-ES_tradnl" smtClean="0"/>
              <a:t>28/10/2019</a:t>
            </a:fld>
            <a:endParaRPr lang="es-ES_tradn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BF9E5-F44E-4076-9D53-CB0BB8ED19F8}" type="slidenum">
              <a:rPr lang="es-ES_tradnl" smtClean="0"/>
              <a:t>‹Nº›</a:t>
            </a:fld>
            <a:endParaRPr lang="es-ES_tradnl"/>
          </a:p>
        </p:txBody>
      </p:sp>
    </p:spTree>
    <p:extLst>
      <p:ext uri="{BB962C8B-B14F-4D97-AF65-F5344CB8AC3E}">
        <p14:creationId xmlns:p14="http://schemas.microsoft.com/office/powerpoint/2010/main" val="21103450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764704"/>
            <a:ext cx="7772400" cy="4824536"/>
          </a:xfrm>
        </p:spPr>
        <p:txBody>
          <a:bodyPr>
            <a:noAutofit/>
          </a:bodyPr>
          <a:lstStyle/>
          <a:p>
            <a:pPr algn="l"/>
            <a:r>
              <a:rPr lang="es-ES_tradnl" sz="1200" dirty="0" smtClean="0"/>
              <a:t>Hola Vicente,</a:t>
            </a:r>
            <a:br>
              <a:rPr lang="es-ES_tradnl" sz="1200" dirty="0" smtClean="0"/>
            </a:br>
            <a:r>
              <a:rPr lang="es-ES_tradnl" sz="1200" dirty="0" smtClean="0"/>
              <a:t/>
            </a:r>
            <a:br>
              <a:rPr lang="es-ES_tradnl" sz="1200" dirty="0" smtClean="0"/>
            </a:br>
            <a:r>
              <a:rPr lang="es-ES_tradnl" sz="1200" dirty="0" smtClean="0"/>
              <a:t>Por la presente, le informo nuestra desconformidad en la instalación de las láminas del tendedero que se va a ejecutar en esta segunda fase. </a:t>
            </a:r>
            <a:br>
              <a:rPr lang="es-ES_tradnl" sz="1200" dirty="0" smtClean="0"/>
            </a:br>
            <a:r>
              <a:rPr lang="es-ES_tradnl" sz="1200" dirty="0" smtClean="0"/>
              <a:t/>
            </a:r>
            <a:br>
              <a:rPr lang="es-ES_tradnl" sz="1200" dirty="0" smtClean="0"/>
            </a:br>
            <a:r>
              <a:rPr lang="es-ES_tradnl" sz="1200" dirty="0" smtClean="0"/>
              <a:t>Tal y como os han comunicado los vecinos de la fase 1 y según los comentarios de este FORO que llevamos recibiendo desde las primeras lluvias, parece que los </a:t>
            </a:r>
            <a:r>
              <a:rPr lang="es-ES_tradnl" sz="1200" b="1" u="sng" dirty="0" smtClean="0"/>
              <a:t>tendederos al estar tan separadas las láminas, se inundan cuando llueve</a:t>
            </a:r>
            <a:r>
              <a:rPr lang="es-ES_tradnl" sz="1200" dirty="0" smtClean="0"/>
              <a:t>. Esto no sólo les está provocando averías en la lavadora sino que podría acabar incluso en goteras al entrar tanta agua. Es un peligro importante lo que supone la entrada de agua cuando los aparatos estén funcionando: puede incluso saltar chispas y quemar el cableado de los aparatos que estén enchufados, y no nos imaginemos lo que más allá pueda ocurrir!!. El diseño está mal realizado ya que no debería entrar tantísima agua y esto no podemos admitir. </a:t>
            </a:r>
            <a:br>
              <a:rPr lang="es-ES_tradnl" sz="1200" dirty="0" smtClean="0"/>
            </a:br>
            <a:r>
              <a:rPr lang="es-ES_tradnl" sz="1200" dirty="0" smtClean="0"/>
              <a:t/>
            </a:r>
            <a:br>
              <a:rPr lang="es-ES_tradnl" sz="1200" dirty="0" smtClean="0"/>
            </a:br>
            <a:r>
              <a:rPr lang="es-ES_tradnl" sz="1200" dirty="0" smtClean="0"/>
              <a:t>Nos </a:t>
            </a:r>
            <a:r>
              <a:rPr lang="es-ES_tradnl" sz="1200" dirty="0" err="1" smtClean="0"/>
              <a:t>informastes</a:t>
            </a:r>
            <a:r>
              <a:rPr lang="es-ES_tradnl" sz="1200" dirty="0" smtClean="0"/>
              <a:t> en su momento que está así regulado por la normativa correspondiente pero la realidad es otra. Desde luego, que no podemos aceptar tener esta configuración. </a:t>
            </a:r>
            <a:r>
              <a:rPr lang="es-ES_tradnl" sz="1200" b="1" u="sng" dirty="0" smtClean="0"/>
              <a:t>Podemos buscar soluciones y estáis a tiempo de resolver este problema</a:t>
            </a:r>
            <a:r>
              <a:rPr lang="es-ES_tradnl" sz="1200" dirty="0" smtClean="0"/>
              <a:t> que es un quebradero de cabeza:</a:t>
            </a:r>
            <a:br>
              <a:rPr lang="es-ES_tradnl" sz="1200" dirty="0" smtClean="0"/>
            </a:br>
            <a:r>
              <a:rPr lang="es-ES_tradnl" sz="1200" dirty="0" smtClean="0"/>
              <a:t/>
            </a:r>
            <a:br>
              <a:rPr lang="es-ES_tradnl" sz="1200" dirty="0" smtClean="0"/>
            </a:br>
            <a:r>
              <a:rPr lang="es-ES_tradnl" sz="1200" dirty="0" smtClean="0"/>
              <a:t>Por ejemplo, algunas alternativas que se nos ocurren:</a:t>
            </a:r>
            <a:br>
              <a:rPr lang="es-ES_tradnl" sz="1200" dirty="0" smtClean="0"/>
            </a:br>
            <a:r>
              <a:rPr lang="es-ES_tradnl" sz="1200" dirty="0" smtClean="0"/>
              <a:t/>
            </a:r>
            <a:br>
              <a:rPr lang="es-ES_tradnl" sz="1200" dirty="0" smtClean="0"/>
            </a:br>
            <a:r>
              <a:rPr lang="es-ES_tradnl" sz="1200" dirty="0" smtClean="0"/>
              <a:t>-&gt; Buscar otro tipo de láminas más anchas</a:t>
            </a:r>
            <a:br>
              <a:rPr lang="es-ES_tradnl" sz="1200" dirty="0" smtClean="0"/>
            </a:br>
            <a:r>
              <a:rPr lang="es-ES_tradnl" sz="1200" dirty="0" smtClean="0"/>
              <a:t>-&gt; </a:t>
            </a:r>
            <a:r>
              <a:rPr lang="es-ES_tradnl" sz="1200" dirty="0" smtClean="0"/>
              <a:t>Juntar las láminas que disponéis con el objetivo de que el espacio entre medias sea lo más pequeño posible</a:t>
            </a:r>
            <a:br>
              <a:rPr lang="es-ES_tradnl" sz="1200" dirty="0" smtClean="0"/>
            </a:br>
            <a:r>
              <a:rPr lang="es-ES_tradnl" sz="1200" dirty="0" smtClean="0"/>
              <a:t>-&gt; </a:t>
            </a:r>
            <a:r>
              <a:rPr lang="es-ES_tradnl" sz="1200" dirty="0" smtClean="0"/>
              <a:t>Incluir la lámina de arriba</a:t>
            </a:r>
            <a:br>
              <a:rPr lang="es-ES_tradnl" sz="1200" dirty="0" smtClean="0"/>
            </a:br>
            <a:r>
              <a:rPr lang="es-ES_tradnl" sz="1200" dirty="0" smtClean="0"/>
              <a:t>Y seguro que habrá más opciones...</a:t>
            </a:r>
            <a:br>
              <a:rPr lang="es-ES_tradnl" sz="1200" dirty="0" smtClean="0"/>
            </a:br>
            <a:r>
              <a:rPr lang="es-ES_tradnl" sz="1200" dirty="0" smtClean="0"/>
              <a:t/>
            </a:r>
            <a:br>
              <a:rPr lang="es-ES_tradnl" sz="1200" dirty="0" smtClean="0"/>
            </a:br>
            <a:r>
              <a:rPr lang="es-ES_tradnl" sz="1200" dirty="0" smtClean="0"/>
              <a:t>Necesitamos que nos confirméis que medidas vais a tomar.</a:t>
            </a:r>
            <a:br>
              <a:rPr lang="es-ES_tradnl" sz="1200" dirty="0" smtClean="0"/>
            </a:br>
            <a:r>
              <a:rPr lang="es-ES_tradnl" sz="1200" dirty="0" smtClean="0"/>
              <a:t/>
            </a:r>
            <a:br>
              <a:rPr lang="es-ES_tradnl" sz="1200" dirty="0" smtClean="0"/>
            </a:br>
            <a:r>
              <a:rPr lang="es-ES_tradnl" sz="1200" dirty="0" smtClean="0"/>
              <a:t>Muchas gracias.</a:t>
            </a:r>
            <a:endParaRPr lang="es-ES_tradnl" sz="1200" dirty="0"/>
          </a:p>
        </p:txBody>
      </p:sp>
    </p:spTree>
    <p:extLst>
      <p:ext uri="{BB962C8B-B14F-4D97-AF65-F5344CB8AC3E}">
        <p14:creationId xmlns:p14="http://schemas.microsoft.com/office/powerpoint/2010/main" val="411779641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3</Words>
  <Application>Microsoft Office PowerPoint</Application>
  <PresentationFormat>Presentación en pantalla (4:3)</PresentationFormat>
  <Paragraphs>1</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Hola Vicente,  Por la presente, le informo nuestra desconformidad en la instalación de las láminas del tendedero que se va a ejecutar en esta segunda fase.   Tal y como os han comunicado los vecinos de la fase 1 y según los comentarios de este FORO que llevamos recibiendo desde las primeras lluvias, parece que los tendederos al estar tan separadas las láminas, se inundan cuando llueve. Esto no sólo les está provocando averías en la lavadora sino que podría acabar incluso en goteras al entrar tanta agua. Es un peligro importante lo que supone la entrada de agua cuando los aparatos estén funcionando: puede incluso saltar chispas y quemar el cableado de los aparatos que estén enchufados, y no nos imaginemos lo que más allá pueda ocurrir!!. El diseño está mal realizado ya que no debería entrar tantísima agua y esto no podemos admitir.   Nos informastes en su momento que está así regulado por la normativa correspondiente pero la realidad es otra. Desde luego, que no podemos aceptar tener esta configuración. Podemos buscar soluciones y estáis a tiempo de resolver este problema que es un quebradero de cabeza:  Por ejemplo, algunas alternativas que se nos ocurren:  -&gt; Buscar otro tipo de láminas más anchas -&gt; Juntar las láminas que disponéis con el objetivo de que el espacio entre medias sea lo más pequeño posible -&gt; Incluir la lámina de arriba Y seguro que habrá más opciones...  Necesitamos que nos confirméis que medidas vais a tomar.  Muchas gracias.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Hola Vicente,  Por la presente, le informo nuestra desconformidad en la instalación de las láminas del tendedero que se va a ejecutar en esta segunda fase.   Tal y como os han comunicado los vecinos de la fase 1 y según los comentarios de este FORO que llevamos recibiendo desde las primeras lluvias, parece que los tendederos al estar tan separadas las láminas, se inundan cuando llueve. Esto no sólo les está provocando averías en la lavadora sino que podría acabar incluso en goteras al entrar tanta agua. Es un peligro importante lo que supone la entrada de agua cuando los aparatos estén funcionando: puede incluso saltar chispas y quemar el cableado de los aparatos que estén enchufados, y no nos imaginemos lo que más allá pueda ocurrir!!. El diseño está mal realizado ya que no debería entrar tantísima agua y esto no podemos admitir.   Nos informastes en su momento que está así regulado por la normativa correspondiente pero la realidad es otra. Desde luego, que no podemos aceptar tener esta configuración. Podemos buscar soluciones y estáis a tiempo de resolver este problema que es un quebradero de cabeza:  Por ejemplo, algunas alternativas que se nos ocurren:  -&gt; Buscar otro tipo de láminas más anchas -&gt; Juntar las láminas que disponéis con el objetivo de que el espacio entre medias sea lo más pequeño posible -&gt; Incluir la lámina de arriba Y seguro que habrá más opciones...  Necesitamos que nos confirméis que medidas vais a tomar.  Muchas gracias.</dc:title>
  <dc:creator>David</dc:creator>
  <cp:lastModifiedBy>David</cp:lastModifiedBy>
  <cp:revision>1</cp:revision>
  <dcterms:created xsi:type="dcterms:W3CDTF">2019-10-28T09:58:29Z</dcterms:created>
  <dcterms:modified xsi:type="dcterms:W3CDTF">2019-10-28T10:06:37Z</dcterms:modified>
</cp:coreProperties>
</file>