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58C9-FFDC-4748-8E41-5E79855770CD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3ED0-847F-4112-9F08-71A78A2391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58C9-FFDC-4748-8E41-5E79855770CD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3ED0-847F-4112-9F08-71A78A2391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58C9-FFDC-4748-8E41-5E79855770CD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3ED0-847F-4112-9F08-71A78A2391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58C9-FFDC-4748-8E41-5E79855770CD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3ED0-847F-4112-9F08-71A78A2391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58C9-FFDC-4748-8E41-5E79855770CD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3ED0-847F-4112-9F08-71A78A2391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58C9-FFDC-4748-8E41-5E79855770CD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3ED0-847F-4112-9F08-71A78A2391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58C9-FFDC-4748-8E41-5E79855770CD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3ED0-847F-4112-9F08-71A78A2391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58C9-FFDC-4748-8E41-5E79855770CD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3ED0-847F-4112-9F08-71A78A2391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58C9-FFDC-4748-8E41-5E79855770CD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3ED0-847F-4112-9F08-71A78A2391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58C9-FFDC-4748-8E41-5E79855770CD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3ED0-847F-4112-9F08-71A78A2391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58C9-FFDC-4748-8E41-5E79855770CD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3ED0-847F-4112-9F08-71A78A2391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358C9-FFDC-4748-8E41-5E79855770CD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33ED0-847F-4112-9F08-71A78A2391F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746" r="-105" b="17594"/>
          <a:stretch>
            <a:fillRect/>
          </a:stretch>
        </p:blipFill>
        <p:spPr bwMode="auto">
          <a:xfrm>
            <a:off x="0" y="836712"/>
            <a:ext cx="9144000" cy="5017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647" t="13746" r="12298" b="16856"/>
          <a:stretch>
            <a:fillRect/>
          </a:stretch>
        </p:blipFill>
        <p:spPr bwMode="auto">
          <a:xfrm>
            <a:off x="107504" y="0"/>
            <a:ext cx="890080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administrador</cp:lastModifiedBy>
  <cp:revision>1</cp:revision>
  <dcterms:created xsi:type="dcterms:W3CDTF">2016-03-18T14:47:40Z</dcterms:created>
  <dcterms:modified xsi:type="dcterms:W3CDTF">2016-03-18T14:49:26Z</dcterms:modified>
</cp:coreProperties>
</file>