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82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275EC-6DC4-473E-9216-5160D588B0E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1EB80-B76C-418A-A1F3-31B86BD51E9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6" name="5 Grupo"/>
          <p:cNvGrpSpPr/>
          <p:nvPr/>
        </p:nvGrpSpPr>
        <p:grpSpPr>
          <a:xfrm>
            <a:off x="0" y="142852"/>
            <a:ext cx="9144000" cy="6715148"/>
            <a:chOff x="0" y="142852"/>
            <a:chExt cx="9144000" cy="671514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t="12451" r="3906" b="4785"/>
            <a:stretch>
              <a:fillRect/>
            </a:stretch>
          </p:blipFill>
          <p:spPr bwMode="auto">
            <a:xfrm>
              <a:off x="0" y="557543"/>
              <a:ext cx="9144000" cy="6300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2539" t="74170" r="66992" b="11181"/>
            <a:stretch>
              <a:fillRect/>
            </a:stretch>
          </p:blipFill>
          <p:spPr bwMode="auto">
            <a:xfrm>
              <a:off x="3643306" y="142852"/>
              <a:ext cx="2286016" cy="879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www.intercambiosvirtuales.org</dc:creator>
  <cp:lastModifiedBy>www.intercambiosvirtuales.org</cp:lastModifiedBy>
  <cp:revision>1</cp:revision>
  <dcterms:created xsi:type="dcterms:W3CDTF">2016-03-07T21:45:10Z</dcterms:created>
  <dcterms:modified xsi:type="dcterms:W3CDTF">2016-03-07T21:49:17Z</dcterms:modified>
</cp:coreProperties>
</file>