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2" d="100"/>
          <a:sy n="72" d="100"/>
        </p:scale>
        <p:origin x="-600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2BF3CA-A93F-444C-A297-1571DC1AC41E}" type="datetimeFigureOut">
              <a:rPr lang="es-ES" smtClean="0"/>
              <a:t>05/06/2014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485A8-2656-448D-B653-4DDC33106749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2BF3CA-A93F-444C-A297-1571DC1AC41E}" type="datetimeFigureOut">
              <a:rPr lang="es-ES" smtClean="0"/>
              <a:t>05/06/2014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485A8-2656-448D-B653-4DDC33106749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2BF3CA-A93F-444C-A297-1571DC1AC41E}" type="datetimeFigureOut">
              <a:rPr lang="es-ES" smtClean="0"/>
              <a:t>05/06/2014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485A8-2656-448D-B653-4DDC33106749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2BF3CA-A93F-444C-A297-1571DC1AC41E}" type="datetimeFigureOut">
              <a:rPr lang="es-ES" smtClean="0"/>
              <a:t>05/06/2014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485A8-2656-448D-B653-4DDC33106749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2BF3CA-A93F-444C-A297-1571DC1AC41E}" type="datetimeFigureOut">
              <a:rPr lang="es-ES" smtClean="0"/>
              <a:t>05/06/2014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485A8-2656-448D-B653-4DDC33106749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2BF3CA-A93F-444C-A297-1571DC1AC41E}" type="datetimeFigureOut">
              <a:rPr lang="es-ES" smtClean="0"/>
              <a:t>05/06/2014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485A8-2656-448D-B653-4DDC33106749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2BF3CA-A93F-444C-A297-1571DC1AC41E}" type="datetimeFigureOut">
              <a:rPr lang="es-ES" smtClean="0"/>
              <a:t>05/06/2014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485A8-2656-448D-B653-4DDC33106749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2BF3CA-A93F-444C-A297-1571DC1AC41E}" type="datetimeFigureOut">
              <a:rPr lang="es-ES" smtClean="0"/>
              <a:t>05/06/2014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485A8-2656-448D-B653-4DDC33106749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2BF3CA-A93F-444C-A297-1571DC1AC41E}" type="datetimeFigureOut">
              <a:rPr lang="es-ES" smtClean="0"/>
              <a:t>05/06/2014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485A8-2656-448D-B653-4DDC33106749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2BF3CA-A93F-444C-A297-1571DC1AC41E}" type="datetimeFigureOut">
              <a:rPr lang="es-ES" smtClean="0"/>
              <a:t>05/06/2014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485A8-2656-448D-B653-4DDC33106749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2BF3CA-A93F-444C-A297-1571DC1AC41E}" type="datetimeFigureOut">
              <a:rPr lang="es-ES" smtClean="0"/>
              <a:t>05/06/2014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485A8-2656-448D-B653-4DDC33106749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2BF3CA-A93F-444C-A297-1571DC1AC41E}" type="datetimeFigureOut">
              <a:rPr lang="es-ES" smtClean="0"/>
              <a:t>05/06/2014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C485A8-2656-448D-B653-4DDC33106749}" type="slidenum">
              <a:rPr lang="es-ES" smtClean="0"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6200000">
            <a:off x="-778496" y="1687838"/>
            <a:ext cx="6370670" cy="34465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 t="4097"/>
          <a:stretch>
            <a:fillRect/>
          </a:stretch>
        </p:blipFill>
        <p:spPr bwMode="auto">
          <a:xfrm>
            <a:off x="4788024" y="248820"/>
            <a:ext cx="3320074" cy="63485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7 Estrella de 5 puntas"/>
          <p:cNvSpPr/>
          <p:nvPr/>
        </p:nvSpPr>
        <p:spPr>
          <a:xfrm>
            <a:off x="4355976" y="188640"/>
            <a:ext cx="288032" cy="288032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9" name="8 Estrella de 5 puntas"/>
          <p:cNvSpPr/>
          <p:nvPr/>
        </p:nvSpPr>
        <p:spPr>
          <a:xfrm>
            <a:off x="4355976" y="6381328"/>
            <a:ext cx="288032" cy="288032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0" name="9 Estrella de 5 puntas"/>
          <p:cNvSpPr/>
          <p:nvPr/>
        </p:nvSpPr>
        <p:spPr>
          <a:xfrm>
            <a:off x="7884368" y="1484784"/>
            <a:ext cx="288032" cy="288032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1" name="10 Estrella de 5 puntas"/>
          <p:cNvSpPr/>
          <p:nvPr/>
        </p:nvSpPr>
        <p:spPr>
          <a:xfrm>
            <a:off x="7956376" y="5013176"/>
            <a:ext cx="288032" cy="288032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2" name="11 Triángulo isósceles"/>
          <p:cNvSpPr/>
          <p:nvPr/>
        </p:nvSpPr>
        <p:spPr>
          <a:xfrm>
            <a:off x="1115616" y="6669360"/>
            <a:ext cx="144016" cy="188640"/>
          </a:xfrm>
          <a:prstGeom prst="triangl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3" name="12 Triángulo isósceles"/>
          <p:cNvSpPr/>
          <p:nvPr/>
        </p:nvSpPr>
        <p:spPr>
          <a:xfrm>
            <a:off x="1547664" y="6669360"/>
            <a:ext cx="144016" cy="188640"/>
          </a:xfrm>
          <a:prstGeom prst="triangl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4" name="13 Triángulo isósceles"/>
          <p:cNvSpPr/>
          <p:nvPr/>
        </p:nvSpPr>
        <p:spPr>
          <a:xfrm>
            <a:off x="2051720" y="6669360"/>
            <a:ext cx="144016" cy="188640"/>
          </a:xfrm>
          <a:prstGeom prst="triangl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5" name="14 Triángulo isósceles"/>
          <p:cNvSpPr/>
          <p:nvPr/>
        </p:nvSpPr>
        <p:spPr>
          <a:xfrm>
            <a:off x="2555776" y="6669360"/>
            <a:ext cx="144016" cy="188640"/>
          </a:xfrm>
          <a:prstGeom prst="triangl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6" name="15 Triángulo isósceles"/>
          <p:cNvSpPr/>
          <p:nvPr/>
        </p:nvSpPr>
        <p:spPr>
          <a:xfrm>
            <a:off x="2987824" y="6669360"/>
            <a:ext cx="144016" cy="188640"/>
          </a:xfrm>
          <a:prstGeom prst="triangl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7" name="16 Triángulo isósceles"/>
          <p:cNvSpPr/>
          <p:nvPr/>
        </p:nvSpPr>
        <p:spPr>
          <a:xfrm>
            <a:off x="3419872" y="6669360"/>
            <a:ext cx="144016" cy="188640"/>
          </a:xfrm>
          <a:prstGeom prst="triangl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8" name="17 Triángulo isósceles"/>
          <p:cNvSpPr/>
          <p:nvPr/>
        </p:nvSpPr>
        <p:spPr>
          <a:xfrm>
            <a:off x="5364088" y="6669360"/>
            <a:ext cx="144016" cy="188640"/>
          </a:xfrm>
          <a:prstGeom prst="triangl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9" name="18 Triángulo isósceles"/>
          <p:cNvSpPr/>
          <p:nvPr/>
        </p:nvSpPr>
        <p:spPr>
          <a:xfrm>
            <a:off x="5796136" y="6669360"/>
            <a:ext cx="144016" cy="188640"/>
          </a:xfrm>
          <a:prstGeom prst="triangl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0" name="19 Triángulo isósceles"/>
          <p:cNvSpPr/>
          <p:nvPr/>
        </p:nvSpPr>
        <p:spPr>
          <a:xfrm>
            <a:off x="6300192" y="6669360"/>
            <a:ext cx="144016" cy="188640"/>
          </a:xfrm>
          <a:prstGeom prst="triangl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1" name="20 Triángulo isósceles"/>
          <p:cNvSpPr/>
          <p:nvPr/>
        </p:nvSpPr>
        <p:spPr>
          <a:xfrm>
            <a:off x="6804248" y="6669360"/>
            <a:ext cx="144016" cy="188640"/>
          </a:xfrm>
          <a:prstGeom prst="triangl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2" name="21 Triángulo isósceles"/>
          <p:cNvSpPr/>
          <p:nvPr/>
        </p:nvSpPr>
        <p:spPr>
          <a:xfrm>
            <a:off x="7236296" y="6669360"/>
            <a:ext cx="144016" cy="188640"/>
          </a:xfrm>
          <a:prstGeom prst="triangl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3" name="22 Triángulo isósceles"/>
          <p:cNvSpPr/>
          <p:nvPr/>
        </p:nvSpPr>
        <p:spPr>
          <a:xfrm>
            <a:off x="7668344" y="6669360"/>
            <a:ext cx="144016" cy="188640"/>
          </a:xfrm>
          <a:prstGeom prst="triangl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4" name="23 Cara sonriente"/>
          <p:cNvSpPr/>
          <p:nvPr/>
        </p:nvSpPr>
        <p:spPr>
          <a:xfrm>
            <a:off x="827584" y="1412776"/>
            <a:ext cx="216024" cy="216024"/>
          </a:xfrm>
          <a:prstGeom prst="smileyFac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6" name="25 Cara sonriente"/>
          <p:cNvSpPr/>
          <p:nvPr/>
        </p:nvSpPr>
        <p:spPr>
          <a:xfrm>
            <a:off x="4067944" y="188640"/>
            <a:ext cx="216024" cy="216024"/>
          </a:xfrm>
          <a:prstGeom prst="smileyFac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7" name="26 Cara sonriente"/>
          <p:cNvSpPr/>
          <p:nvPr/>
        </p:nvSpPr>
        <p:spPr>
          <a:xfrm>
            <a:off x="3995936" y="6453336"/>
            <a:ext cx="216024" cy="216024"/>
          </a:xfrm>
          <a:prstGeom prst="smileyFac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8" name="27 Cara sonriente"/>
          <p:cNvSpPr/>
          <p:nvPr/>
        </p:nvSpPr>
        <p:spPr>
          <a:xfrm>
            <a:off x="4860032" y="6381328"/>
            <a:ext cx="216024" cy="216024"/>
          </a:xfrm>
          <a:prstGeom prst="smileyFac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4" name="33 Rectángulo"/>
          <p:cNvSpPr/>
          <p:nvPr/>
        </p:nvSpPr>
        <p:spPr>
          <a:xfrm>
            <a:off x="683568" y="4581128"/>
            <a:ext cx="288032" cy="201622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9" name="28 Cara sonriente"/>
          <p:cNvSpPr/>
          <p:nvPr/>
        </p:nvSpPr>
        <p:spPr>
          <a:xfrm>
            <a:off x="4932040" y="188640"/>
            <a:ext cx="216024" cy="216024"/>
          </a:xfrm>
          <a:prstGeom prst="smileyFac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0" name="29 Cara sonriente"/>
          <p:cNvSpPr/>
          <p:nvPr/>
        </p:nvSpPr>
        <p:spPr>
          <a:xfrm>
            <a:off x="7956376" y="1916832"/>
            <a:ext cx="216024" cy="216024"/>
          </a:xfrm>
          <a:prstGeom prst="smileyFac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1" name="30 Cara sonriente"/>
          <p:cNvSpPr/>
          <p:nvPr/>
        </p:nvSpPr>
        <p:spPr>
          <a:xfrm>
            <a:off x="7956376" y="4653136"/>
            <a:ext cx="216024" cy="216024"/>
          </a:xfrm>
          <a:prstGeom prst="smileyFac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5" name="24 Cara sonriente"/>
          <p:cNvSpPr/>
          <p:nvPr/>
        </p:nvSpPr>
        <p:spPr>
          <a:xfrm>
            <a:off x="899592" y="5157192"/>
            <a:ext cx="216024" cy="216024"/>
          </a:xfrm>
          <a:prstGeom prst="smileyFac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5" name="34 Rectángulo"/>
          <p:cNvSpPr/>
          <p:nvPr/>
        </p:nvSpPr>
        <p:spPr>
          <a:xfrm>
            <a:off x="6300192" y="2708920"/>
            <a:ext cx="576064" cy="108012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6" name="35 Rectángulo"/>
          <p:cNvSpPr/>
          <p:nvPr/>
        </p:nvSpPr>
        <p:spPr>
          <a:xfrm>
            <a:off x="2195736" y="2708920"/>
            <a:ext cx="504056" cy="108012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7" name="36 Rectángulo"/>
          <p:cNvSpPr/>
          <p:nvPr/>
        </p:nvSpPr>
        <p:spPr>
          <a:xfrm>
            <a:off x="179512" y="260648"/>
            <a:ext cx="576064" cy="648072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_tradnl" dirty="0" smtClean="0"/>
              <a:t>1ª</a:t>
            </a:r>
            <a:endParaRPr lang="es-ES" dirty="0"/>
          </a:p>
        </p:txBody>
      </p:sp>
      <p:sp>
        <p:nvSpPr>
          <p:cNvPr id="38" name="37 Estrella de 5 puntas"/>
          <p:cNvSpPr/>
          <p:nvPr/>
        </p:nvSpPr>
        <p:spPr>
          <a:xfrm>
            <a:off x="107504" y="1052736"/>
            <a:ext cx="144016" cy="144016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9" name="38 Cara sonriente"/>
          <p:cNvSpPr/>
          <p:nvPr/>
        </p:nvSpPr>
        <p:spPr>
          <a:xfrm>
            <a:off x="107504" y="1268760"/>
            <a:ext cx="162018" cy="162018"/>
          </a:xfrm>
          <a:prstGeom prst="smileyFac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0" name="39 Triángulo isósceles"/>
          <p:cNvSpPr/>
          <p:nvPr/>
        </p:nvSpPr>
        <p:spPr>
          <a:xfrm>
            <a:off x="107504" y="1484784"/>
            <a:ext cx="144016" cy="188640"/>
          </a:xfrm>
          <a:prstGeom prst="triangl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000" dirty="0"/>
          </a:p>
        </p:txBody>
      </p:sp>
      <p:sp>
        <p:nvSpPr>
          <p:cNvPr id="41" name="40 CuadroTexto"/>
          <p:cNvSpPr txBox="1"/>
          <p:nvPr/>
        </p:nvSpPr>
        <p:spPr>
          <a:xfrm>
            <a:off x="251520" y="1484784"/>
            <a:ext cx="86409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1000" dirty="0" smtClean="0"/>
              <a:t>LOCALES</a:t>
            </a:r>
            <a:endParaRPr lang="es-ES" sz="1000" dirty="0"/>
          </a:p>
        </p:txBody>
      </p:sp>
      <p:sp>
        <p:nvSpPr>
          <p:cNvPr id="42" name="41 CuadroTexto"/>
          <p:cNvSpPr txBox="1"/>
          <p:nvPr/>
        </p:nvSpPr>
        <p:spPr>
          <a:xfrm>
            <a:off x="251520" y="1238563"/>
            <a:ext cx="86409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1000" dirty="0" smtClean="0"/>
              <a:t>PEATONES</a:t>
            </a:r>
            <a:endParaRPr lang="es-ES" sz="1000" dirty="0"/>
          </a:p>
        </p:txBody>
      </p:sp>
      <p:sp>
        <p:nvSpPr>
          <p:cNvPr id="43" name="42 CuadroTexto"/>
          <p:cNvSpPr txBox="1"/>
          <p:nvPr/>
        </p:nvSpPr>
        <p:spPr>
          <a:xfrm>
            <a:off x="251520" y="980728"/>
            <a:ext cx="86409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1000" dirty="0" smtClean="0"/>
              <a:t>COCHES</a:t>
            </a:r>
            <a:endParaRPr lang="es-ES" sz="1000" dirty="0"/>
          </a:p>
        </p:txBody>
      </p:sp>
      <p:sp>
        <p:nvSpPr>
          <p:cNvPr id="45" name="44 Rectángulo"/>
          <p:cNvSpPr/>
          <p:nvPr/>
        </p:nvSpPr>
        <p:spPr>
          <a:xfrm>
            <a:off x="5292080" y="1412776"/>
            <a:ext cx="2376264" cy="50405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_tradnl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BLOQUE C</a:t>
            </a:r>
            <a:endParaRPr lang="es-ES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49" name="48 Rectángulo"/>
          <p:cNvSpPr/>
          <p:nvPr/>
        </p:nvSpPr>
        <p:spPr>
          <a:xfrm>
            <a:off x="5292080" y="1412776"/>
            <a:ext cx="2376264" cy="504056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_tradnl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BLOQUE C</a:t>
            </a:r>
            <a:endParaRPr lang="es-ES" sz="32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50" name="49 Rectángulo"/>
          <p:cNvSpPr/>
          <p:nvPr/>
        </p:nvSpPr>
        <p:spPr>
          <a:xfrm>
            <a:off x="1331640" y="1412776"/>
            <a:ext cx="2376264" cy="504056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_tradnl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BLOQUE D</a:t>
            </a:r>
            <a:endParaRPr lang="es-ES" sz="32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51" name="50 Rectángulo"/>
          <p:cNvSpPr/>
          <p:nvPr/>
        </p:nvSpPr>
        <p:spPr>
          <a:xfrm>
            <a:off x="1331640" y="4941168"/>
            <a:ext cx="2376264" cy="504056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_tradnl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BLOQUE A</a:t>
            </a:r>
            <a:endParaRPr lang="es-ES" sz="32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52" name="51 Rectángulo"/>
          <p:cNvSpPr/>
          <p:nvPr/>
        </p:nvSpPr>
        <p:spPr>
          <a:xfrm>
            <a:off x="5292080" y="4869160"/>
            <a:ext cx="2376264" cy="504056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_tradnl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BLOQUE B</a:t>
            </a:r>
            <a:endParaRPr lang="es-ES" sz="32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53" name="52 Rectángulo"/>
          <p:cNvSpPr/>
          <p:nvPr/>
        </p:nvSpPr>
        <p:spPr>
          <a:xfrm rot="16200000">
            <a:off x="827584" y="3212976"/>
            <a:ext cx="2376264" cy="36004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_tradnl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BLOQUE E</a:t>
            </a:r>
            <a:endParaRPr lang="es-ES" sz="32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54" name="53 Rectángulo"/>
          <p:cNvSpPr/>
          <p:nvPr/>
        </p:nvSpPr>
        <p:spPr>
          <a:xfrm rot="16200000">
            <a:off x="2699792" y="3284984"/>
            <a:ext cx="2376264" cy="36004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_tradnl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BLOQUE F</a:t>
            </a:r>
            <a:endParaRPr lang="es-ES" sz="32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55" name="54 Rectángulo"/>
          <p:cNvSpPr/>
          <p:nvPr/>
        </p:nvSpPr>
        <p:spPr>
          <a:xfrm rot="16200000">
            <a:off x="3923928" y="3212976"/>
            <a:ext cx="2376264" cy="36004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_tradnl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BLOQUE G</a:t>
            </a:r>
            <a:endParaRPr lang="es-ES" sz="32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56" name="55 Rectángulo"/>
          <p:cNvSpPr/>
          <p:nvPr/>
        </p:nvSpPr>
        <p:spPr>
          <a:xfrm rot="16200000">
            <a:off x="5796136" y="3212976"/>
            <a:ext cx="2376264" cy="36004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_tradnl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BLOQUE H</a:t>
            </a:r>
            <a:endParaRPr lang="es-ES" sz="32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grpSp>
        <p:nvGrpSpPr>
          <p:cNvPr id="60" name="59 Grupo"/>
          <p:cNvGrpSpPr/>
          <p:nvPr/>
        </p:nvGrpSpPr>
        <p:grpSpPr>
          <a:xfrm rot="20423566">
            <a:off x="131515" y="5810794"/>
            <a:ext cx="852587" cy="931150"/>
            <a:chOff x="4932040" y="1124744"/>
            <a:chExt cx="3990975" cy="4448175"/>
          </a:xfrm>
        </p:grpSpPr>
        <p:pic>
          <p:nvPicPr>
            <p:cNvPr id="61" name="Picture 2" descr="http://neetescuela.com/wp-content/uploads/2011/07/puntos-cardinales.pn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932040" y="1124744"/>
              <a:ext cx="3990975" cy="4448175"/>
            </a:xfrm>
            <a:prstGeom prst="rect">
              <a:avLst/>
            </a:prstGeom>
            <a:noFill/>
          </p:spPr>
        </p:pic>
        <p:sp>
          <p:nvSpPr>
            <p:cNvPr id="62" name="61 Sol"/>
            <p:cNvSpPr/>
            <p:nvPr/>
          </p:nvSpPr>
          <p:spPr>
            <a:xfrm>
              <a:off x="5508104" y="1988840"/>
              <a:ext cx="2880320" cy="3024336"/>
            </a:xfrm>
            <a:prstGeom prst="sun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grpSp>
        <p:nvGrpSpPr>
          <p:cNvPr id="63" name="62 Grupo"/>
          <p:cNvGrpSpPr/>
          <p:nvPr/>
        </p:nvGrpSpPr>
        <p:grpSpPr>
          <a:xfrm rot="20423566">
            <a:off x="8035467" y="5784406"/>
            <a:ext cx="979837" cy="936339"/>
            <a:chOff x="467544" y="1124744"/>
            <a:chExt cx="3990975" cy="4448175"/>
          </a:xfrm>
        </p:grpSpPr>
        <p:pic>
          <p:nvPicPr>
            <p:cNvPr id="64" name="Picture 2" descr="http://neetescuela.com/wp-content/uploads/2011/07/puntos-cardinales.pn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467544" y="1124744"/>
              <a:ext cx="3990975" cy="4448175"/>
            </a:xfrm>
            <a:prstGeom prst="rect">
              <a:avLst/>
            </a:prstGeom>
            <a:noFill/>
          </p:spPr>
        </p:pic>
        <p:sp>
          <p:nvSpPr>
            <p:cNvPr id="65" name="64 Sol"/>
            <p:cNvSpPr/>
            <p:nvPr/>
          </p:nvSpPr>
          <p:spPr>
            <a:xfrm>
              <a:off x="1043608" y="1988840"/>
              <a:ext cx="2880320" cy="3024336"/>
            </a:xfrm>
            <a:prstGeom prst="sun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8024" y="260648"/>
            <a:ext cx="3240360" cy="63474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6200000">
            <a:off x="-526952" y="1831209"/>
            <a:ext cx="6309320" cy="31681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7 Estrella de 5 puntas"/>
          <p:cNvSpPr/>
          <p:nvPr/>
        </p:nvSpPr>
        <p:spPr>
          <a:xfrm>
            <a:off x="4355976" y="188640"/>
            <a:ext cx="288032" cy="288032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9" name="8 Estrella de 5 puntas"/>
          <p:cNvSpPr/>
          <p:nvPr/>
        </p:nvSpPr>
        <p:spPr>
          <a:xfrm>
            <a:off x="4355976" y="6381328"/>
            <a:ext cx="288032" cy="288032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0" name="9 Estrella de 5 puntas"/>
          <p:cNvSpPr/>
          <p:nvPr/>
        </p:nvSpPr>
        <p:spPr>
          <a:xfrm>
            <a:off x="7884368" y="1484784"/>
            <a:ext cx="288032" cy="288032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1" name="10 Estrella de 5 puntas"/>
          <p:cNvSpPr/>
          <p:nvPr/>
        </p:nvSpPr>
        <p:spPr>
          <a:xfrm>
            <a:off x="7956376" y="5013176"/>
            <a:ext cx="288032" cy="288032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2" name="11 Triángulo isósceles"/>
          <p:cNvSpPr/>
          <p:nvPr/>
        </p:nvSpPr>
        <p:spPr>
          <a:xfrm>
            <a:off x="1115616" y="6669360"/>
            <a:ext cx="144016" cy="188640"/>
          </a:xfrm>
          <a:prstGeom prst="triangl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3" name="12 Triángulo isósceles"/>
          <p:cNvSpPr/>
          <p:nvPr/>
        </p:nvSpPr>
        <p:spPr>
          <a:xfrm>
            <a:off x="1547664" y="6669360"/>
            <a:ext cx="144016" cy="188640"/>
          </a:xfrm>
          <a:prstGeom prst="triangl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4" name="13 Triángulo isósceles"/>
          <p:cNvSpPr/>
          <p:nvPr/>
        </p:nvSpPr>
        <p:spPr>
          <a:xfrm>
            <a:off x="2051720" y="6669360"/>
            <a:ext cx="144016" cy="188640"/>
          </a:xfrm>
          <a:prstGeom prst="triangl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5" name="14 Triángulo isósceles"/>
          <p:cNvSpPr/>
          <p:nvPr/>
        </p:nvSpPr>
        <p:spPr>
          <a:xfrm>
            <a:off x="2555776" y="6669360"/>
            <a:ext cx="144016" cy="188640"/>
          </a:xfrm>
          <a:prstGeom prst="triangl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6" name="15 Triángulo isósceles"/>
          <p:cNvSpPr/>
          <p:nvPr/>
        </p:nvSpPr>
        <p:spPr>
          <a:xfrm>
            <a:off x="2987824" y="6669360"/>
            <a:ext cx="144016" cy="188640"/>
          </a:xfrm>
          <a:prstGeom prst="triangl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7" name="16 Triángulo isósceles"/>
          <p:cNvSpPr/>
          <p:nvPr/>
        </p:nvSpPr>
        <p:spPr>
          <a:xfrm>
            <a:off x="3419872" y="6669360"/>
            <a:ext cx="144016" cy="188640"/>
          </a:xfrm>
          <a:prstGeom prst="triangl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8" name="17 Triángulo isósceles"/>
          <p:cNvSpPr/>
          <p:nvPr/>
        </p:nvSpPr>
        <p:spPr>
          <a:xfrm>
            <a:off x="5364088" y="6669360"/>
            <a:ext cx="144016" cy="188640"/>
          </a:xfrm>
          <a:prstGeom prst="triangl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9" name="18 Triángulo isósceles"/>
          <p:cNvSpPr/>
          <p:nvPr/>
        </p:nvSpPr>
        <p:spPr>
          <a:xfrm>
            <a:off x="5796136" y="6669360"/>
            <a:ext cx="144016" cy="188640"/>
          </a:xfrm>
          <a:prstGeom prst="triangl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0" name="19 Triángulo isósceles"/>
          <p:cNvSpPr/>
          <p:nvPr/>
        </p:nvSpPr>
        <p:spPr>
          <a:xfrm>
            <a:off x="6300192" y="6669360"/>
            <a:ext cx="144016" cy="188640"/>
          </a:xfrm>
          <a:prstGeom prst="triangl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1" name="20 Triángulo isósceles"/>
          <p:cNvSpPr/>
          <p:nvPr/>
        </p:nvSpPr>
        <p:spPr>
          <a:xfrm>
            <a:off x="6804248" y="6669360"/>
            <a:ext cx="144016" cy="188640"/>
          </a:xfrm>
          <a:prstGeom prst="triangl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2" name="21 Triángulo isósceles"/>
          <p:cNvSpPr/>
          <p:nvPr/>
        </p:nvSpPr>
        <p:spPr>
          <a:xfrm>
            <a:off x="7236296" y="6669360"/>
            <a:ext cx="144016" cy="188640"/>
          </a:xfrm>
          <a:prstGeom prst="triangl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3" name="22 Triángulo isósceles"/>
          <p:cNvSpPr/>
          <p:nvPr/>
        </p:nvSpPr>
        <p:spPr>
          <a:xfrm>
            <a:off x="7668344" y="6669360"/>
            <a:ext cx="144016" cy="188640"/>
          </a:xfrm>
          <a:prstGeom prst="triangl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4" name="23 Cara sonriente"/>
          <p:cNvSpPr/>
          <p:nvPr/>
        </p:nvSpPr>
        <p:spPr>
          <a:xfrm>
            <a:off x="827584" y="1412776"/>
            <a:ext cx="216024" cy="216024"/>
          </a:xfrm>
          <a:prstGeom prst="smileyFac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5" name="24 Cara sonriente"/>
          <p:cNvSpPr/>
          <p:nvPr/>
        </p:nvSpPr>
        <p:spPr>
          <a:xfrm>
            <a:off x="899592" y="5157192"/>
            <a:ext cx="216024" cy="216024"/>
          </a:xfrm>
          <a:prstGeom prst="smileyFac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6" name="25 Cara sonriente"/>
          <p:cNvSpPr/>
          <p:nvPr/>
        </p:nvSpPr>
        <p:spPr>
          <a:xfrm>
            <a:off x="4067944" y="188640"/>
            <a:ext cx="216024" cy="216024"/>
          </a:xfrm>
          <a:prstGeom prst="smileyFac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7" name="26 Cara sonriente"/>
          <p:cNvSpPr/>
          <p:nvPr/>
        </p:nvSpPr>
        <p:spPr>
          <a:xfrm>
            <a:off x="3995936" y="6453336"/>
            <a:ext cx="216024" cy="216024"/>
          </a:xfrm>
          <a:prstGeom prst="smileyFac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8" name="27 Cara sonriente"/>
          <p:cNvSpPr/>
          <p:nvPr/>
        </p:nvSpPr>
        <p:spPr>
          <a:xfrm>
            <a:off x="4860032" y="6381328"/>
            <a:ext cx="216024" cy="216024"/>
          </a:xfrm>
          <a:prstGeom prst="smileyFac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9" name="28 Cara sonriente"/>
          <p:cNvSpPr/>
          <p:nvPr/>
        </p:nvSpPr>
        <p:spPr>
          <a:xfrm>
            <a:off x="4932040" y="188640"/>
            <a:ext cx="216024" cy="216024"/>
          </a:xfrm>
          <a:prstGeom prst="smileyFac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0" name="29 Cara sonriente"/>
          <p:cNvSpPr/>
          <p:nvPr/>
        </p:nvSpPr>
        <p:spPr>
          <a:xfrm>
            <a:off x="7956376" y="1916832"/>
            <a:ext cx="216024" cy="216024"/>
          </a:xfrm>
          <a:prstGeom prst="smileyFac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1" name="30 Cara sonriente"/>
          <p:cNvSpPr/>
          <p:nvPr/>
        </p:nvSpPr>
        <p:spPr>
          <a:xfrm>
            <a:off x="7956376" y="4653136"/>
            <a:ext cx="216024" cy="216024"/>
          </a:xfrm>
          <a:prstGeom prst="smileyFac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4" name="33 Rectángulo"/>
          <p:cNvSpPr/>
          <p:nvPr/>
        </p:nvSpPr>
        <p:spPr>
          <a:xfrm>
            <a:off x="6300192" y="2708920"/>
            <a:ext cx="576064" cy="108012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5" name="34 Rectángulo"/>
          <p:cNvSpPr/>
          <p:nvPr/>
        </p:nvSpPr>
        <p:spPr>
          <a:xfrm>
            <a:off x="2195736" y="2708920"/>
            <a:ext cx="504056" cy="108012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6" name="35 Rectángulo"/>
          <p:cNvSpPr/>
          <p:nvPr/>
        </p:nvSpPr>
        <p:spPr>
          <a:xfrm>
            <a:off x="179512" y="260648"/>
            <a:ext cx="576064" cy="648072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_tradnl" dirty="0" smtClean="0"/>
              <a:t>2ª</a:t>
            </a:r>
            <a:endParaRPr lang="es-ES" dirty="0"/>
          </a:p>
        </p:txBody>
      </p:sp>
      <p:sp>
        <p:nvSpPr>
          <p:cNvPr id="37" name="36 Estrella de 5 puntas"/>
          <p:cNvSpPr/>
          <p:nvPr/>
        </p:nvSpPr>
        <p:spPr>
          <a:xfrm>
            <a:off x="107504" y="1052736"/>
            <a:ext cx="144016" cy="144016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8" name="37 Cara sonriente"/>
          <p:cNvSpPr/>
          <p:nvPr/>
        </p:nvSpPr>
        <p:spPr>
          <a:xfrm>
            <a:off x="107504" y="1268760"/>
            <a:ext cx="162018" cy="162018"/>
          </a:xfrm>
          <a:prstGeom prst="smileyFac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9" name="38 Triángulo isósceles"/>
          <p:cNvSpPr/>
          <p:nvPr/>
        </p:nvSpPr>
        <p:spPr>
          <a:xfrm>
            <a:off x="107504" y="1484784"/>
            <a:ext cx="144016" cy="188640"/>
          </a:xfrm>
          <a:prstGeom prst="triangl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000" dirty="0"/>
          </a:p>
        </p:txBody>
      </p:sp>
      <p:sp>
        <p:nvSpPr>
          <p:cNvPr id="40" name="39 CuadroTexto"/>
          <p:cNvSpPr txBox="1"/>
          <p:nvPr/>
        </p:nvSpPr>
        <p:spPr>
          <a:xfrm>
            <a:off x="251520" y="1484784"/>
            <a:ext cx="86409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1000" dirty="0" smtClean="0"/>
              <a:t>LOCALES</a:t>
            </a:r>
            <a:endParaRPr lang="es-ES" sz="1000" dirty="0"/>
          </a:p>
        </p:txBody>
      </p:sp>
      <p:sp>
        <p:nvSpPr>
          <p:cNvPr id="41" name="40 CuadroTexto"/>
          <p:cNvSpPr txBox="1"/>
          <p:nvPr/>
        </p:nvSpPr>
        <p:spPr>
          <a:xfrm>
            <a:off x="251520" y="1238563"/>
            <a:ext cx="86409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1000" dirty="0" smtClean="0"/>
              <a:t>PEATONES</a:t>
            </a:r>
            <a:endParaRPr lang="es-ES" sz="1000" dirty="0"/>
          </a:p>
        </p:txBody>
      </p:sp>
      <p:sp>
        <p:nvSpPr>
          <p:cNvPr id="42" name="41 CuadroTexto"/>
          <p:cNvSpPr txBox="1"/>
          <p:nvPr/>
        </p:nvSpPr>
        <p:spPr>
          <a:xfrm>
            <a:off x="251520" y="980728"/>
            <a:ext cx="86409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1000" dirty="0" smtClean="0"/>
              <a:t>COCHES</a:t>
            </a:r>
            <a:endParaRPr lang="es-ES" sz="1000" dirty="0"/>
          </a:p>
        </p:txBody>
      </p:sp>
      <p:sp>
        <p:nvSpPr>
          <p:cNvPr id="43" name="42 Rectángulo"/>
          <p:cNvSpPr/>
          <p:nvPr/>
        </p:nvSpPr>
        <p:spPr>
          <a:xfrm>
            <a:off x="5292080" y="1412776"/>
            <a:ext cx="2376264" cy="504056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_tradnl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BLOQUE C</a:t>
            </a:r>
            <a:endParaRPr lang="es-ES" sz="32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44" name="43 Rectángulo"/>
          <p:cNvSpPr/>
          <p:nvPr/>
        </p:nvSpPr>
        <p:spPr>
          <a:xfrm>
            <a:off x="1331640" y="1412776"/>
            <a:ext cx="2376264" cy="504056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_tradnl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BLOQUE D</a:t>
            </a:r>
            <a:endParaRPr lang="es-ES" sz="32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45" name="44 Rectángulo"/>
          <p:cNvSpPr/>
          <p:nvPr/>
        </p:nvSpPr>
        <p:spPr>
          <a:xfrm>
            <a:off x="1331640" y="4941168"/>
            <a:ext cx="2376264" cy="504056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_tradnl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BLOQUE A</a:t>
            </a:r>
            <a:endParaRPr lang="es-ES" sz="32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46" name="45 Rectángulo"/>
          <p:cNvSpPr/>
          <p:nvPr/>
        </p:nvSpPr>
        <p:spPr>
          <a:xfrm>
            <a:off x="5292080" y="4869160"/>
            <a:ext cx="2376264" cy="504056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_tradnl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BLOQUE B</a:t>
            </a:r>
            <a:endParaRPr lang="es-ES" sz="32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47" name="46 Rectángulo"/>
          <p:cNvSpPr/>
          <p:nvPr/>
        </p:nvSpPr>
        <p:spPr>
          <a:xfrm rot="16200000">
            <a:off x="899591" y="3212976"/>
            <a:ext cx="2376264" cy="36004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_tradnl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BLOQUE E</a:t>
            </a:r>
            <a:endParaRPr lang="es-ES" sz="32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48" name="47 Rectángulo"/>
          <p:cNvSpPr/>
          <p:nvPr/>
        </p:nvSpPr>
        <p:spPr>
          <a:xfrm rot="16200000">
            <a:off x="2771799" y="3284984"/>
            <a:ext cx="2376264" cy="36004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_tradnl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BLOQUE F</a:t>
            </a:r>
            <a:endParaRPr lang="es-ES" sz="32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49" name="48 Rectángulo"/>
          <p:cNvSpPr/>
          <p:nvPr/>
        </p:nvSpPr>
        <p:spPr>
          <a:xfrm rot="16200000">
            <a:off x="3923928" y="3212976"/>
            <a:ext cx="2376264" cy="36004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_tradnl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BLOQUE G</a:t>
            </a:r>
            <a:endParaRPr lang="es-ES" sz="32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50" name="49 Rectángulo"/>
          <p:cNvSpPr/>
          <p:nvPr/>
        </p:nvSpPr>
        <p:spPr>
          <a:xfrm rot="16200000">
            <a:off x="5796136" y="3212976"/>
            <a:ext cx="2376264" cy="36004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_tradnl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BLOQUE H</a:t>
            </a:r>
            <a:endParaRPr lang="es-ES" sz="32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grpSp>
        <p:nvGrpSpPr>
          <p:cNvPr id="51" name="50 Grupo"/>
          <p:cNvGrpSpPr/>
          <p:nvPr/>
        </p:nvGrpSpPr>
        <p:grpSpPr>
          <a:xfrm rot="20423566">
            <a:off x="131515" y="5810794"/>
            <a:ext cx="852587" cy="931150"/>
            <a:chOff x="4932040" y="1124744"/>
            <a:chExt cx="3990975" cy="4448175"/>
          </a:xfrm>
        </p:grpSpPr>
        <p:pic>
          <p:nvPicPr>
            <p:cNvPr id="52" name="Picture 2" descr="http://neetescuela.com/wp-content/uploads/2011/07/puntos-cardinales.pn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932040" y="1124744"/>
              <a:ext cx="3990975" cy="4448175"/>
            </a:xfrm>
            <a:prstGeom prst="rect">
              <a:avLst/>
            </a:prstGeom>
            <a:noFill/>
          </p:spPr>
        </p:pic>
        <p:sp>
          <p:nvSpPr>
            <p:cNvPr id="53" name="52 Sol"/>
            <p:cNvSpPr/>
            <p:nvPr/>
          </p:nvSpPr>
          <p:spPr>
            <a:xfrm>
              <a:off x="5508104" y="1988840"/>
              <a:ext cx="2880320" cy="3024336"/>
            </a:xfrm>
            <a:prstGeom prst="sun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grpSp>
        <p:nvGrpSpPr>
          <p:cNvPr id="54" name="53 Grupo"/>
          <p:cNvGrpSpPr/>
          <p:nvPr/>
        </p:nvGrpSpPr>
        <p:grpSpPr>
          <a:xfrm rot="20423566">
            <a:off x="8035467" y="5784406"/>
            <a:ext cx="979837" cy="936339"/>
            <a:chOff x="467544" y="1124744"/>
            <a:chExt cx="3990975" cy="4448175"/>
          </a:xfrm>
        </p:grpSpPr>
        <p:pic>
          <p:nvPicPr>
            <p:cNvPr id="55" name="Picture 2" descr="http://neetescuela.com/wp-content/uploads/2011/07/puntos-cardinales.pn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467544" y="1124744"/>
              <a:ext cx="3990975" cy="4448175"/>
            </a:xfrm>
            <a:prstGeom prst="rect">
              <a:avLst/>
            </a:prstGeom>
            <a:noFill/>
          </p:spPr>
        </p:pic>
        <p:sp>
          <p:nvSpPr>
            <p:cNvPr id="56" name="55 Sol"/>
            <p:cNvSpPr/>
            <p:nvPr/>
          </p:nvSpPr>
          <p:spPr>
            <a:xfrm>
              <a:off x="1043608" y="1988840"/>
              <a:ext cx="2880320" cy="3024336"/>
            </a:xfrm>
            <a:prstGeom prst="sun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6200000">
            <a:off x="-724073" y="1812305"/>
            <a:ext cx="6487690" cy="3240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8024" y="260648"/>
            <a:ext cx="3240360" cy="63474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7 Estrella de 5 puntas"/>
          <p:cNvSpPr/>
          <p:nvPr/>
        </p:nvSpPr>
        <p:spPr>
          <a:xfrm>
            <a:off x="4355976" y="188640"/>
            <a:ext cx="288032" cy="288032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9" name="8 Estrella de 5 puntas"/>
          <p:cNvSpPr/>
          <p:nvPr/>
        </p:nvSpPr>
        <p:spPr>
          <a:xfrm>
            <a:off x="4355976" y="6381328"/>
            <a:ext cx="288032" cy="288032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0" name="9 Estrella de 5 puntas"/>
          <p:cNvSpPr/>
          <p:nvPr/>
        </p:nvSpPr>
        <p:spPr>
          <a:xfrm>
            <a:off x="7884368" y="1484784"/>
            <a:ext cx="288032" cy="288032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1" name="10 Estrella de 5 puntas"/>
          <p:cNvSpPr/>
          <p:nvPr/>
        </p:nvSpPr>
        <p:spPr>
          <a:xfrm>
            <a:off x="7956376" y="5013176"/>
            <a:ext cx="288032" cy="288032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2" name="11 Triángulo isósceles"/>
          <p:cNvSpPr/>
          <p:nvPr/>
        </p:nvSpPr>
        <p:spPr>
          <a:xfrm>
            <a:off x="1115616" y="6669360"/>
            <a:ext cx="144016" cy="188640"/>
          </a:xfrm>
          <a:prstGeom prst="triangl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3" name="12 Triángulo isósceles"/>
          <p:cNvSpPr/>
          <p:nvPr/>
        </p:nvSpPr>
        <p:spPr>
          <a:xfrm>
            <a:off x="1547664" y="6669360"/>
            <a:ext cx="144016" cy="188640"/>
          </a:xfrm>
          <a:prstGeom prst="triangl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4" name="13 Triángulo isósceles"/>
          <p:cNvSpPr/>
          <p:nvPr/>
        </p:nvSpPr>
        <p:spPr>
          <a:xfrm>
            <a:off x="2051720" y="6669360"/>
            <a:ext cx="144016" cy="188640"/>
          </a:xfrm>
          <a:prstGeom prst="triangl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5" name="14 Triángulo isósceles"/>
          <p:cNvSpPr/>
          <p:nvPr/>
        </p:nvSpPr>
        <p:spPr>
          <a:xfrm>
            <a:off x="2555776" y="6669360"/>
            <a:ext cx="144016" cy="188640"/>
          </a:xfrm>
          <a:prstGeom prst="triangl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6" name="15 Triángulo isósceles"/>
          <p:cNvSpPr/>
          <p:nvPr/>
        </p:nvSpPr>
        <p:spPr>
          <a:xfrm>
            <a:off x="2987824" y="6669360"/>
            <a:ext cx="144016" cy="188640"/>
          </a:xfrm>
          <a:prstGeom prst="triangl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7" name="16 Triángulo isósceles"/>
          <p:cNvSpPr/>
          <p:nvPr/>
        </p:nvSpPr>
        <p:spPr>
          <a:xfrm>
            <a:off x="3419872" y="6669360"/>
            <a:ext cx="144016" cy="188640"/>
          </a:xfrm>
          <a:prstGeom prst="triangl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8" name="17 Triángulo isósceles"/>
          <p:cNvSpPr/>
          <p:nvPr/>
        </p:nvSpPr>
        <p:spPr>
          <a:xfrm>
            <a:off x="5364088" y="6669360"/>
            <a:ext cx="144016" cy="188640"/>
          </a:xfrm>
          <a:prstGeom prst="triangl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9" name="18 Triángulo isósceles"/>
          <p:cNvSpPr/>
          <p:nvPr/>
        </p:nvSpPr>
        <p:spPr>
          <a:xfrm>
            <a:off x="5796136" y="6669360"/>
            <a:ext cx="144016" cy="188640"/>
          </a:xfrm>
          <a:prstGeom prst="triangl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0" name="19 Triángulo isósceles"/>
          <p:cNvSpPr/>
          <p:nvPr/>
        </p:nvSpPr>
        <p:spPr>
          <a:xfrm>
            <a:off x="6300192" y="6669360"/>
            <a:ext cx="144016" cy="188640"/>
          </a:xfrm>
          <a:prstGeom prst="triangl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1" name="20 Triángulo isósceles"/>
          <p:cNvSpPr/>
          <p:nvPr/>
        </p:nvSpPr>
        <p:spPr>
          <a:xfrm>
            <a:off x="6804248" y="6669360"/>
            <a:ext cx="144016" cy="188640"/>
          </a:xfrm>
          <a:prstGeom prst="triangl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2" name="21 Triángulo isósceles"/>
          <p:cNvSpPr/>
          <p:nvPr/>
        </p:nvSpPr>
        <p:spPr>
          <a:xfrm>
            <a:off x="7236296" y="6669360"/>
            <a:ext cx="144016" cy="188640"/>
          </a:xfrm>
          <a:prstGeom prst="triangl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3" name="22 Triángulo isósceles"/>
          <p:cNvSpPr/>
          <p:nvPr/>
        </p:nvSpPr>
        <p:spPr>
          <a:xfrm>
            <a:off x="7668344" y="6669360"/>
            <a:ext cx="144016" cy="188640"/>
          </a:xfrm>
          <a:prstGeom prst="triangl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4" name="23 Cara sonriente"/>
          <p:cNvSpPr/>
          <p:nvPr/>
        </p:nvSpPr>
        <p:spPr>
          <a:xfrm>
            <a:off x="827584" y="1412776"/>
            <a:ext cx="216024" cy="216024"/>
          </a:xfrm>
          <a:prstGeom prst="smileyFac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5" name="24 Cara sonriente"/>
          <p:cNvSpPr/>
          <p:nvPr/>
        </p:nvSpPr>
        <p:spPr>
          <a:xfrm>
            <a:off x="899592" y="5157192"/>
            <a:ext cx="216024" cy="216024"/>
          </a:xfrm>
          <a:prstGeom prst="smileyFac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6" name="25 Cara sonriente"/>
          <p:cNvSpPr/>
          <p:nvPr/>
        </p:nvSpPr>
        <p:spPr>
          <a:xfrm>
            <a:off x="4067944" y="188640"/>
            <a:ext cx="216024" cy="216024"/>
          </a:xfrm>
          <a:prstGeom prst="smileyFac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7" name="26 Cara sonriente"/>
          <p:cNvSpPr/>
          <p:nvPr/>
        </p:nvSpPr>
        <p:spPr>
          <a:xfrm>
            <a:off x="3995936" y="6453336"/>
            <a:ext cx="216024" cy="216024"/>
          </a:xfrm>
          <a:prstGeom prst="smileyFac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8" name="27 Cara sonriente"/>
          <p:cNvSpPr/>
          <p:nvPr/>
        </p:nvSpPr>
        <p:spPr>
          <a:xfrm>
            <a:off x="4860032" y="6381328"/>
            <a:ext cx="216024" cy="216024"/>
          </a:xfrm>
          <a:prstGeom prst="smileyFac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9" name="28 Cara sonriente"/>
          <p:cNvSpPr/>
          <p:nvPr/>
        </p:nvSpPr>
        <p:spPr>
          <a:xfrm>
            <a:off x="4932040" y="188640"/>
            <a:ext cx="216024" cy="216024"/>
          </a:xfrm>
          <a:prstGeom prst="smileyFac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0" name="29 Cara sonriente"/>
          <p:cNvSpPr/>
          <p:nvPr/>
        </p:nvSpPr>
        <p:spPr>
          <a:xfrm>
            <a:off x="7956376" y="1916832"/>
            <a:ext cx="216024" cy="216024"/>
          </a:xfrm>
          <a:prstGeom prst="smileyFac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1" name="30 Cara sonriente"/>
          <p:cNvSpPr/>
          <p:nvPr/>
        </p:nvSpPr>
        <p:spPr>
          <a:xfrm>
            <a:off x="7956376" y="4653136"/>
            <a:ext cx="216024" cy="216024"/>
          </a:xfrm>
          <a:prstGeom prst="smileyFac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4" name="33 Rectángulo"/>
          <p:cNvSpPr/>
          <p:nvPr/>
        </p:nvSpPr>
        <p:spPr>
          <a:xfrm>
            <a:off x="6300192" y="2708920"/>
            <a:ext cx="576064" cy="108012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5" name="34 Rectángulo"/>
          <p:cNvSpPr/>
          <p:nvPr/>
        </p:nvSpPr>
        <p:spPr>
          <a:xfrm>
            <a:off x="2195736" y="2708920"/>
            <a:ext cx="504056" cy="108012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6" name="35 Rectángulo"/>
          <p:cNvSpPr/>
          <p:nvPr/>
        </p:nvSpPr>
        <p:spPr>
          <a:xfrm>
            <a:off x="179512" y="260648"/>
            <a:ext cx="576064" cy="648072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_tradnl" dirty="0" smtClean="0"/>
              <a:t>3ª</a:t>
            </a:r>
            <a:endParaRPr lang="es-ES" dirty="0"/>
          </a:p>
        </p:txBody>
      </p:sp>
      <p:sp>
        <p:nvSpPr>
          <p:cNvPr id="38" name="37 Estrella de 5 puntas"/>
          <p:cNvSpPr/>
          <p:nvPr/>
        </p:nvSpPr>
        <p:spPr>
          <a:xfrm>
            <a:off x="107504" y="1052736"/>
            <a:ext cx="144016" cy="144016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9" name="38 Cara sonriente"/>
          <p:cNvSpPr/>
          <p:nvPr/>
        </p:nvSpPr>
        <p:spPr>
          <a:xfrm>
            <a:off x="107504" y="1268760"/>
            <a:ext cx="162018" cy="162018"/>
          </a:xfrm>
          <a:prstGeom prst="smileyFac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0" name="39 Triángulo isósceles"/>
          <p:cNvSpPr/>
          <p:nvPr/>
        </p:nvSpPr>
        <p:spPr>
          <a:xfrm>
            <a:off x="107504" y="1484784"/>
            <a:ext cx="144016" cy="188640"/>
          </a:xfrm>
          <a:prstGeom prst="triangl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000" dirty="0"/>
          </a:p>
        </p:txBody>
      </p:sp>
      <p:sp>
        <p:nvSpPr>
          <p:cNvPr id="41" name="40 CuadroTexto"/>
          <p:cNvSpPr txBox="1"/>
          <p:nvPr/>
        </p:nvSpPr>
        <p:spPr>
          <a:xfrm>
            <a:off x="251520" y="1484784"/>
            <a:ext cx="86409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1000" dirty="0" smtClean="0"/>
              <a:t>LOCALES</a:t>
            </a:r>
            <a:endParaRPr lang="es-ES" sz="1000" dirty="0"/>
          </a:p>
        </p:txBody>
      </p:sp>
      <p:sp>
        <p:nvSpPr>
          <p:cNvPr id="42" name="41 CuadroTexto"/>
          <p:cNvSpPr txBox="1"/>
          <p:nvPr/>
        </p:nvSpPr>
        <p:spPr>
          <a:xfrm>
            <a:off x="251520" y="1238563"/>
            <a:ext cx="86409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1000" dirty="0" smtClean="0"/>
              <a:t>PEATONES</a:t>
            </a:r>
            <a:endParaRPr lang="es-ES" sz="1000" dirty="0"/>
          </a:p>
        </p:txBody>
      </p:sp>
      <p:sp>
        <p:nvSpPr>
          <p:cNvPr id="43" name="42 CuadroTexto"/>
          <p:cNvSpPr txBox="1"/>
          <p:nvPr/>
        </p:nvSpPr>
        <p:spPr>
          <a:xfrm>
            <a:off x="251520" y="980728"/>
            <a:ext cx="86409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1000" dirty="0" smtClean="0"/>
              <a:t>COCHES</a:t>
            </a:r>
            <a:endParaRPr lang="es-ES" sz="1000" dirty="0"/>
          </a:p>
        </p:txBody>
      </p:sp>
      <p:sp>
        <p:nvSpPr>
          <p:cNvPr id="44" name="43 Rectángulo"/>
          <p:cNvSpPr/>
          <p:nvPr/>
        </p:nvSpPr>
        <p:spPr>
          <a:xfrm>
            <a:off x="5292080" y="1412776"/>
            <a:ext cx="2376264" cy="504056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_tradnl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BLOQUE C</a:t>
            </a:r>
            <a:endParaRPr lang="es-ES" sz="32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45" name="44 Rectángulo"/>
          <p:cNvSpPr/>
          <p:nvPr/>
        </p:nvSpPr>
        <p:spPr>
          <a:xfrm>
            <a:off x="1331640" y="1412776"/>
            <a:ext cx="2376264" cy="504056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_tradnl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BLOQUE D</a:t>
            </a:r>
            <a:endParaRPr lang="es-ES" sz="32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46" name="45 Rectángulo"/>
          <p:cNvSpPr/>
          <p:nvPr/>
        </p:nvSpPr>
        <p:spPr>
          <a:xfrm>
            <a:off x="1331640" y="4941168"/>
            <a:ext cx="2376264" cy="504056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_tradnl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BLOQUE A</a:t>
            </a:r>
            <a:endParaRPr lang="es-ES" sz="32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47" name="46 Rectángulo"/>
          <p:cNvSpPr/>
          <p:nvPr/>
        </p:nvSpPr>
        <p:spPr>
          <a:xfrm>
            <a:off x="5292080" y="4869160"/>
            <a:ext cx="2376264" cy="504056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_tradnl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BLOQUE B</a:t>
            </a:r>
            <a:endParaRPr lang="es-ES" sz="32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48" name="47 Rectángulo"/>
          <p:cNvSpPr/>
          <p:nvPr/>
        </p:nvSpPr>
        <p:spPr>
          <a:xfrm rot="16200000">
            <a:off x="827584" y="3212976"/>
            <a:ext cx="2376264" cy="36004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_tradnl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BLOQUE E</a:t>
            </a:r>
            <a:endParaRPr lang="es-ES" sz="32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49" name="48 Rectángulo"/>
          <p:cNvSpPr/>
          <p:nvPr/>
        </p:nvSpPr>
        <p:spPr>
          <a:xfrm rot="16200000">
            <a:off x="2699792" y="3284984"/>
            <a:ext cx="2376264" cy="36004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_tradnl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BLOQUE F</a:t>
            </a:r>
            <a:endParaRPr lang="es-ES" sz="32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50" name="49 Rectángulo"/>
          <p:cNvSpPr/>
          <p:nvPr/>
        </p:nvSpPr>
        <p:spPr>
          <a:xfrm rot="16200000">
            <a:off x="3851920" y="3212976"/>
            <a:ext cx="2376264" cy="36004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_tradnl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BLOQUE G</a:t>
            </a:r>
            <a:endParaRPr lang="es-ES" sz="32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51" name="50 Rectángulo"/>
          <p:cNvSpPr/>
          <p:nvPr/>
        </p:nvSpPr>
        <p:spPr>
          <a:xfrm rot="16200000">
            <a:off x="5796136" y="3212976"/>
            <a:ext cx="2376264" cy="36004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_tradnl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BLOQUE H</a:t>
            </a:r>
            <a:endParaRPr lang="es-ES" sz="32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grpSp>
        <p:nvGrpSpPr>
          <p:cNvPr id="52" name="51 Grupo"/>
          <p:cNvGrpSpPr/>
          <p:nvPr/>
        </p:nvGrpSpPr>
        <p:grpSpPr>
          <a:xfrm rot="20423566">
            <a:off x="131515" y="5810794"/>
            <a:ext cx="852587" cy="931150"/>
            <a:chOff x="4932040" y="1124744"/>
            <a:chExt cx="3990975" cy="4448175"/>
          </a:xfrm>
        </p:grpSpPr>
        <p:pic>
          <p:nvPicPr>
            <p:cNvPr id="53" name="Picture 2" descr="http://neetescuela.com/wp-content/uploads/2011/07/puntos-cardinales.pn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932040" y="1124744"/>
              <a:ext cx="3990975" cy="4448175"/>
            </a:xfrm>
            <a:prstGeom prst="rect">
              <a:avLst/>
            </a:prstGeom>
            <a:noFill/>
          </p:spPr>
        </p:pic>
        <p:sp>
          <p:nvSpPr>
            <p:cNvPr id="54" name="53 Sol"/>
            <p:cNvSpPr/>
            <p:nvPr/>
          </p:nvSpPr>
          <p:spPr>
            <a:xfrm>
              <a:off x="5508104" y="1988840"/>
              <a:ext cx="2880320" cy="3024336"/>
            </a:xfrm>
            <a:prstGeom prst="sun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grpSp>
        <p:nvGrpSpPr>
          <p:cNvPr id="55" name="54 Grupo"/>
          <p:cNvGrpSpPr/>
          <p:nvPr/>
        </p:nvGrpSpPr>
        <p:grpSpPr>
          <a:xfrm rot="20423566">
            <a:off x="8035467" y="5784406"/>
            <a:ext cx="979837" cy="936339"/>
            <a:chOff x="467544" y="1124744"/>
            <a:chExt cx="3990975" cy="4448175"/>
          </a:xfrm>
        </p:grpSpPr>
        <p:pic>
          <p:nvPicPr>
            <p:cNvPr id="56" name="Picture 2" descr="http://neetescuela.com/wp-content/uploads/2011/07/puntos-cardinales.pn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467544" y="1124744"/>
              <a:ext cx="3990975" cy="4448175"/>
            </a:xfrm>
            <a:prstGeom prst="rect">
              <a:avLst/>
            </a:prstGeom>
            <a:noFill/>
          </p:spPr>
        </p:pic>
        <p:sp>
          <p:nvSpPr>
            <p:cNvPr id="57" name="56 Sol"/>
            <p:cNvSpPr/>
            <p:nvPr/>
          </p:nvSpPr>
          <p:spPr>
            <a:xfrm>
              <a:off x="1043608" y="1988840"/>
              <a:ext cx="2880320" cy="3024336"/>
            </a:xfrm>
            <a:prstGeom prst="sun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6200000">
            <a:off x="-630578" y="1862826"/>
            <a:ext cx="6408712" cy="32043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8024" y="260647"/>
            <a:ext cx="3240360" cy="6398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7 Estrella de 5 puntas"/>
          <p:cNvSpPr/>
          <p:nvPr/>
        </p:nvSpPr>
        <p:spPr>
          <a:xfrm>
            <a:off x="4355976" y="188640"/>
            <a:ext cx="288032" cy="288032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9" name="8 Estrella de 5 puntas"/>
          <p:cNvSpPr/>
          <p:nvPr/>
        </p:nvSpPr>
        <p:spPr>
          <a:xfrm>
            <a:off x="4355976" y="6381328"/>
            <a:ext cx="288032" cy="288032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0" name="9 Estrella de 5 puntas"/>
          <p:cNvSpPr/>
          <p:nvPr/>
        </p:nvSpPr>
        <p:spPr>
          <a:xfrm>
            <a:off x="7884368" y="1484784"/>
            <a:ext cx="288032" cy="288032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1" name="10 Estrella de 5 puntas"/>
          <p:cNvSpPr/>
          <p:nvPr/>
        </p:nvSpPr>
        <p:spPr>
          <a:xfrm>
            <a:off x="7956376" y="5013176"/>
            <a:ext cx="288032" cy="288032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2" name="11 Triángulo isósceles"/>
          <p:cNvSpPr/>
          <p:nvPr/>
        </p:nvSpPr>
        <p:spPr>
          <a:xfrm>
            <a:off x="1115616" y="6669360"/>
            <a:ext cx="144016" cy="188640"/>
          </a:xfrm>
          <a:prstGeom prst="triangl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3" name="12 Triángulo isósceles"/>
          <p:cNvSpPr/>
          <p:nvPr/>
        </p:nvSpPr>
        <p:spPr>
          <a:xfrm>
            <a:off x="1547664" y="6669360"/>
            <a:ext cx="144016" cy="188640"/>
          </a:xfrm>
          <a:prstGeom prst="triangl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4" name="13 Triángulo isósceles"/>
          <p:cNvSpPr/>
          <p:nvPr/>
        </p:nvSpPr>
        <p:spPr>
          <a:xfrm>
            <a:off x="2051720" y="6669360"/>
            <a:ext cx="144016" cy="188640"/>
          </a:xfrm>
          <a:prstGeom prst="triangl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5" name="14 Triángulo isósceles"/>
          <p:cNvSpPr/>
          <p:nvPr/>
        </p:nvSpPr>
        <p:spPr>
          <a:xfrm>
            <a:off x="2555776" y="6669360"/>
            <a:ext cx="144016" cy="188640"/>
          </a:xfrm>
          <a:prstGeom prst="triangl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6" name="15 Triángulo isósceles"/>
          <p:cNvSpPr/>
          <p:nvPr/>
        </p:nvSpPr>
        <p:spPr>
          <a:xfrm>
            <a:off x="2987824" y="6669360"/>
            <a:ext cx="144016" cy="188640"/>
          </a:xfrm>
          <a:prstGeom prst="triangl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7" name="16 Triángulo isósceles"/>
          <p:cNvSpPr/>
          <p:nvPr/>
        </p:nvSpPr>
        <p:spPr>
          <a:xfrm>
            <a:off x="3419872" y="6669360"/>
            <a:ext cx="144016" cy="188640"/>
          </a:xfrm>
          <a:prstGeom prst="triangl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8" name="17 Triángulo isósceles"/>
          <p:cNvSpPr/>
          <p:nvPr/>
        </p:nvSpPr>
        <p:spPr>
          <a:xfrm>
            <a:off x="5364088" y="6669360"/>
            <a:ext cx="144016" cy="188640"/>
          </a:xfrm>
          <a:prstGeom prst="triangl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9" name="18 Triángulo isósceles"/>
          <p:cNvSpPr/>
          <p:nvPr/>
        </p:nvSpPr>
        <p:spPr>
          <a:xfrm>
            <a:off x="5796136" y="6669360"/>
            <a:ext cx="144016" cy="188640"/>
          </a:xfrm>
          <a:prstGeom prst="triangl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0" name="19 Triángulo isósceles"/>
          <p:cNvSpPr/>
          <p:nvPr/>
        </p:nvSpPr>
        <p:spPr>
          <a:xfrm>
            <a:off x="6300192" y="6669360"/>
            <a:ext cx="144016" cy="188640"/>
          </a:xfrm>
          <a:prstGeom prst="triangl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1" name="20 Triángulo isósceles"/>
          <p:cNvSpPr/>
          <p:nvPr/>
        </p:nvSpPr>
        <p:spPr>
          <a:xfrm>
            <a:off x="6804248" y="6669360"/>
            <a:ext cx="144016" cy="188640"/>
          </a:xfrm>
          <a:prstGeom prst="triangl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2" name="21 Triángulo isósceles"/>
          <p:cNvSpPr/>
          <p:nvPr/>
        </p:nvSpPr>
        <p:spPr>
          <a:xfrm>
            <a:off x="7236296" y="6669360"/>
            <a:ext cx="144016" cy="188640"/>
          </a:xfrm>
          <a:prstGeom prst="triangl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3" name="22 Triángulo isósceles"/>
          <p:cNvSpPr/>
          <p:nvPr/>
        </p:nvSpPr>
        <p:spPr>
          <a:xfrm>
            <a:off x="7668344" y="6669360"/>
            <a:ext cx="144016" cy="188640"/>
          </a:xfrm>
          <a:prstGeom prst="triangl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4" name="23 Cara sonriente"/>
          <p:cNvSpPr/>
          <p:nvPr/>
        </p:nvSpPr>
        <p:spPr>
          <a:xfrm>
            <a:off x="827584" y="1412776"/>
            <a:ext cx="216024" cy="216024"/>
          </a:xfrm>
          <a:prstGeom prst="smileyFac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5" name="24 Cara sonriente"/>
          <p:cNvSpPr/>
          <p:nvPr/>
        </p:nvSpPr>
        <p:spPr>
          <a:xfrm>
            <a:off x="899592" y="5157192"/>
            <a:ext cx="216024" cy="216024"/>
          </a:xfrm>
          <a:prstGeom prst="smileyFac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6" name="25 Cara sonriente"/>
          <p:cNvSpPr/>
          <p:nvPr/>
        </p:nvSpPr>
        <p:spPr>
          <a:xfrm>
            <a:off x="4067944" y="188640"/>
            <a:ext cx="216024" cy="216024"/>
          </a:xfrm>
          <a:prstGeom prst="smileyFac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7" name="26 Cara sonriente"/>
          <p:cNvSpPr/>
          <p:nvPr/>
        </p:nvSpPr>
        <p:spPr>
          <a:xfrm>
            <a:off x="3995936" y="6453336"/>
            <a:ext cx="216024" cy="216024"/>
          </a:xfrm>
          <a:prstGeom prst="smileyFac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8" name="27 Cara sonriente"/>
          <p:cNvSpPr/>
          <p:nvPr/>
        </p:nvSpPr>
        <p:spPr>
          <a:xfrm>
            <a:off x="4860032" y="6381328"/>
            <a:ext cx="216024" cy="216024"/>
          </a:xfrm>
          <a:prstGeom prst="smileyFac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9" name="28 Cara sonriente"/>
          <p:cNvSpPr/>
          <p:nvPr/>
        </p:nvSpPr>
        <p:spPr>
          <a:xfrm>
            <a:off x="4932040" y="188640"/>
            <a:ext cx="216024" cy="216024"/>
          </a:xfrm>
          <a:prstGeom prst="smileyFac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0" name="29 Cara sonriente"/>
          <p:cNvSpPr/>
          <p:nvPr/>
        </p:nvSpPr>
        <p:spPr>
          <a:xfrm>
            <a:off x="7956376" y="1916832"/>
            <a:ext cx="216024" cy="216024"/>
          </a:xfrm>
          <a:prstGeom prst="smileyFac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1" name="30 Cara sonriente"/>
          <p:cNvSpPr/>
          <p:nvPr/>
        </p:nvSpPr>
        <p:spPr>
          <a:xfrm>
            <a:off x="7956376" y="4653136"/>
            <a:ext cx="216024" cy="216024"/>
          </a:xfrm>
          <a:prstGeom prst="smileyFac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4" name="33 Rectángulo"/>
          <p:cNvSpPr/>
          <p:nvPr/>
        </p:nvSpPr>
        <p:spPr>
          <a:xfrm>
            <a:off x="6156176" y="2708920"/>
            <a:ext cx="576064" cy="108012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5" name="34 Rectángulo"/>
          <p:cNvSpPr/>
          <p:nvPr/>
        </p:nvSpPr>
        <p:spPr>
          <a:xfrm>
            <a:off x="2195736" y="2708920"/>
            <a:ext cx="504056" cy="108012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6" name="35 Rectángulo"/>
          <p:cNvSpPr/>
          <p:nvPr/>
        </p:nvSpPr>
        <p:spPr>
          <a:xfrm>
            <a:off x="179512" y="260648"/>
            <a:ext cx="576064" cy="648072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_tradnl" dirty="0" smtClean="0"/>
              <a:t>4ª</a:t>
            </a:r>
            <a:endParaRPr lang="es-ES" dirty="0"/>
          </a:p>
        </p:txBody>
      </p:sp>
      <p:sp>
        <p:nvSpPr>
          <p:cNvPr id="37" name="36 Estrella de 5 puntas"/>
          <p:cNvSpPr/>
          <p:nvPr/>
        </p:nvSpPr>
        <p:spPr>
          <a:xfrm>
            <a:off x="107504" y="1052736"/>
            <a:ext cx="144016" cy="144016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8" name="37 Cara sonriente"/>
          <p:cNvSpPr/>
          <p:nvPr/>
        </p:nvSpPr>
        <p:spPr>
          <a:xfrm>
            <a:off x="107504" y="1268760"/>
            <a:ext cx="162018" cy="162018"/>
          </a:xfrm>
          <a:prstGeom prst="smileyFac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9" name="38 Triángulo isósceles"/>
          <p:cNvSpPr/>
          <p:nvPr/>
        </p:nvSpPr>
        <p:spPr>
          <a:xfrm>
            <a:off x="107504" y="1484784"/>
            <a:ext cx="144016" cy="188640"/>
          </a:xfrm>
          <a:prstGeom prst="triangl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000" dirty="0"/>
          </a:p>
        </p:txBody>
      </p:sp>
      <p:sp>
        <p:nvSpPr>
          <p:cNvPr id="40" name="39 CuadroTexto"/>
          <p:cNvSpPr txBox="1"/>
          <p:nvPr/>
        </p:nvSpPr>
        <p:spPr>
          <a:xfrm>
            <a:off x="251520" y="1484784"/>
            <a:ext cx="86409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1000" dirty="0" smtClean="0"/>
              <a:t>LOCALES</a:t>
            </a:r>
            <a:endParaRPr lang="es-ES" sz="1000" dirty="0"/>
          </a:p>
        </p:txBody>
      </p:sp>
      <p:sp>
        <p:nvSpPr>
          <p:cNvPr id="41" name="40 CuadroTexto"/>
          <p:cNvSpPr txBox="1"/>
          <p:nvPr/>
        </p:nvSpPr>
        <p:spPr>
          <a:xfrm>
            <a:off x="251520" y="1238563"/>
            <a:ext cx="86409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1000" dirty="0" smtClean="0"/>
              <a:t>PEATONES</a:t>
            </a:r>
            <a:endParaRPr lang="es-ES" sz="1000" dirty="0"/>
          </a:p>
        </p:txBody>
      </p:sp>
      <p:sp>
        <p:nvSpPr>
          <p:cNvPr id="42" name="41 CuadroTexto"/>
          <p:cNvSpPr txBox="1"/>
          <p:nvPr/>
        </p:nvSpPr>
        <p:spPr>
          <a:xfrm>
            <a:off x="251520" y="980728"/>
            <a:ext cx="86409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1000" dirty="0" smtClean="0"/>
              <a:t>COCHES</a:t>
            </a:r>
            <a:endParaRPr lang="es-ES" sz="1000" dirty="0"/>
          </a:p>
        </p:txBody>
      </p:sp>
      <p:sp>
        <p:nvSpPr>
          <p:cNvPr id="43" name="42 Rectángulo"/>
          <p:cNvSpPr/>
          <p:nvPr/>
        </p:nvSpPr>
        <p:spPr>
          <a:xfrm>
            <a:off x="5292080" y="1412776"/>
            <a:ext cx="2376264" cy="504056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_tradnl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BLOQUE C</a:t>
            </a:r>
            <a:endParaRPr lang="es-ES" sz="32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44" name="43 Rectángulo"/>
          <p:cNvSpPr/>
          <p:nvPr/>
        </p:nvSpPr>
        <p:spPr>
          <a:xfrm>
            <a:off x="1331640" y="1412776"/>
            <a:ext cx="2376264" cy="504056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_tradnl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BLOQUE D</a:t>
            </a:r>
            <a:endParaRPr lang="es-ES" sz="32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45" name="44 Rectángulo"/>
          <p:cNvSpPr/>
          <p:nvPr/>
        </p:nvSpPr>
        <p:spPr>
          <a:xfrm>
            <a:off x="1331640" y="4941168"/>
            <a:ext cx="2376264" cy="504056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_tradnl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BLOQUE A</a:t>
            </a:r>
            <a:endParaRPr lang="es-ES" sz="32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46" name="45 Rectángulo"/>
          <p:cNvSpPr/>
          <p:nvPr/>
        </p:nvSpPr>
        <p:spPr>
          <a:xfrm>
            <a:off x="5292080" y="4869160"/>
            <a:ext cx="2376264" cy="504056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_tradnl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BLOQUE B</a:t>
            </a:r>
            <a:endParaRPr lang="es-ES" sz="32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47" name="46 Rectángulo"/>
          <p:cNvSpPr/>
          <p:nvPr/>
        </p:nvSpPr>
        <p:spPr>
          <a:xfrm rot="16200000">
            <a:off x="827584" y="3212976"/>
            <a:ext cx="2376264" cy="36004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_tradnl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BLOQUE E</a:t>
            </a:r>
            <a:endParaRPr lang="es-ES" sz="32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48" name="47 Rectángulo"/>
          <p:cNvSpPr/>
          <p:nvPr/>
        </p:nvSpPr>
        <p:spPr>
          <a:xfrm rot="16200000">
            <a:off x="2771799" y="3284984"/>
            <a:ext cx="2376264" cy="36004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_tradnl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BLOQUE F</a:t>
            </a:r>
            <a:endParaRPr lang="es-ES" sz="32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49" name="48 Rectángulo"/>
          <p:cNvSpPr/>
          <p:nvPr/>
        </p:nvSpPr>
        <p:spPr>
          <a:xfrm rot="16200000">
            <a:off x="3851920" y="3212976"/>
            <a:ext cx="2376264" cy="36004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_tradnl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BLOQUE G</a:t>
            </a:r>
            <a:endParaRPr lang="es-ES" sz="32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50" name="49 Rectángulo"/>
          <p:cNvSpPr/>
          <p:nvPr/>
        </p:nvSpPr>
        <p:spPr>
          <a:xfrm rot="16200000">
            <a:off x="5796136" y="3212976"/>
            <a:ext cx="2376264" cy="36004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_tradnl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BLOQUE H</a:t>
            </a:r>
            <a:endParaRPr lang="es-ES" sz="32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grpSp>
        <p:nvGrpSpPr>
          <p:cNvPr id="51" name="50 Grupo"/>
          <p:cNvGrpSpPr/>
          <p:nvPr/>
        </p:nvGrpSpPr>
        <p:grpSpPr>
          <a:xfrm rot="20423566">
            <a:off x="131515" y="5810794"/>
            <a:ext cx="852587" cy="931150"/>
            <a:chOff x="4932040" y="1124744"/>
            <a:chExt cx="3990975" cy="4448175"/>
          </a:xfrm>
        </p:grpSpPr>
        <p:pic>
          <p:nvPicPr>
            <p:cNvPr id="52" name="Picture 2" descr="http://neetescuela.com/wp-content/uploads/2011/07/puntos-cardinales.pn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932040" y="1124744"/>
              <a:ext cx="3990975" cy="4448175"/>
            </a:xfrm>
            <a:prstGeom prst="rect">
              <a:avLst/>
            </a:prstGeom>
            <a:noFill/>
          </p:spPr>
        </p:pic>
        <p:sp>
          <p:nvSpPr>
            <p:cNvPr id="53" name="52 Sol"/>
            <p:cNvSpPr/>
            <p:nvPr/>
          </p:nvSpPr>
          <p:spPr>
            <a:xfrm>
              <a:off x="5508104" y="1988840"/>
              <a:ext cx="2880320" cy="3024336"/>
            </a:xfrm>
            <a:prstGeom prst="sun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grpSp>
        <p:nvGrpSpPr>
          <p:cNvPr id="54" name="53 Grupo"/>
          <p:cNvGrpSpPr/>
          <p:nvPr/>
        </p:nvGrpSpPr>
        <p:grpSpPr>
          <a:xfrm rot="20423566">
            <a:off x="8035467" y="5784406"/>
            <a:ext cx="979837" cy="936339"/>
            <a:chOff x="467544" y="1124744"/>
            <a:chExt cx="3990975" cy="4448175"/>
          </a:xfrm>
        </p:grpSpPr>
        <p:pic>
          <p:nvPicPr>
            <p:cNvPr id="55" name="Picture 2" descr="http://neetescuela.com/wp-content/uploads/2011/07/puntos-cardinales.pn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467544" y="1124744"/>
              <a:ext cx="3990975" cy="4448175"/>
            </a:xfrm>
            <a:prstGeom prst="rect">
              <a:avLst/>
            </a:prstGeom>
            <a:noFill/>
          </p:spPr>
        </p:pic>
        <p:sp>
          <p:nvSpPr>
            <p:cNvPr id="56" name="55 Sol"/>
            <p:cNvSpPr/>
            <p:nvPr/>
          </p:nvSpPr>
          <p:spPr>
            <a:xfrm>
              <a:off x="1043608" y="1988840"/>
              <a:ext cx="2880320" cy="3024336"/>
            </a:xfrm>
            <a:prstGeom prst="sun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6200000">
            <a:off x="-713663" y="1743736"/>
            <a:ext cx="6466872" cy="3240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60032" y="188640"/>
            <a:ext cx="3312368" cy="65094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7 Estrella de 5 puntas"/>
          <p:cNvSpPr/>
          <p:nvPr/>
        </p:nvSpPr>
        <p:spPr>
          <a:xfrm>
            <a:off x="4355976" y="188640"/>
            <a:ext cx="288032" cy="288032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9" name="8 Estrella de 5 puntas"/>
          <p:cNvSpPr/>
          <p:nvPr/>
        </p:nvSpPr>
        <p:spPr>
          <a:xfrm>
            <a:off x="4355976" y="6381328"/>
            <a:ext cx="288032" cy="288032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0" name="9 Estrella de 5 puntas"/>
          <p:cNvSpPr/>
          <p:nvPr/>
        </p:nvSpPr>
        <p:spPr>
          <a:xfrm>
            <a:off x="7884368" y="1484784"/>
            <a:ext cx="288032" cy="288032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1" name="10 Estrella de 5 puntas"/>
          <p:cNvSpPr/>
          <p:nvPr/>
        </p:nvSpPr>
        <p:spPr>
          <a:xfrm>
            <a:off x="7956376" y="5013176"/>
            <a:ext cx="288032" cy="288032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2" name="11 Triángulo isósceles"/>
          <p:cNvSpPr/>
          <p:nvPr/>
        </p:nvSpPr>
        <p:spPr>
          <a:xfrm>
            <a:off x="1115616" y="6669360"/>
            <a:ext cx="144016" cy="188640"/>
          </a:xfrm>
          <a:prstGeom prst="triangl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3" name="12 Triángulo isósceles"/>
          <p:cNvSpPr/>
          <p:nvPr/>
        </p:nvSpPr>
        <p:spPr>
          <a:xfrm>
            <a:off x="1547664" y="6669360"/>
            <a:ext cx="144016" cy="188640"/>
          </a:xfrm>
          <a:prstGeom prst="triangl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4" name="13 Triángulo isósceles"/>
          <p:cNvSpPr/>
          <p:nvPr/>
        </p:nvSpPr>
        <p:spPr>
          <a:xfrm>
            <a:off x="2051720" y="6669360"/>
            <a:ext cx="144016" cy="188640"/>
          </a:xfrm>
          <a:prstGeom prst="triangl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5" name="14 Triángulo isósceles"/>
          <p:cNvSpPr/>
          <p:nvPr/>
        </p:nvSpPr>
        <p:spPr>
          <a:xfrm>
            <a:off x="2555776" y="6669360"/>
            <a:ext cx="144016" cy="188640"/>
          </a:xfrm>
          <a:prstGeom prst="triangl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6" name="15 Triángulo isósceles"/>
          <p:cNvSpPr/>
          <p:nvPr/>
        </p:nvSpPr>
        <p:spPr>
          <a:xfrm>
            <a:off x="2987824" y="6669360"/>
            <a:ext cx="144016" cy="188640"/>
          </a:xfrm>
          <a:prstGeom prst="triangl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7" name="16 Triángulo isósceles"/>
          <p:cNvSpPr/>
          <p:nvPr/>
        </p:nvSpPr>
        <p:spPr>
          <a:xfrm>
            <a:off x="3419872" y="6669360"/>
            <a:ext cx="144016" cy="188640"/>
          </a:xfrm>
          <a:prstGeom prst="triangl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8" name="17 Triángulo isósceles"/>
          <p:cNvSpPr/>
          <p:nvPr/>
        </p:nvSpPr>
        <p:spPr>
          <a:xfrm>
            <a:off x="5364088" y="6669360"/>
            <a:ext cx="144016" cy="188640"/>
          </a:xfrm>
          <a:prstGeom prst="triangl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9" name="18 Triángulo isósceles"/>
          <p:cNvSpPr/>
          <p:nvPr/>
        </p:nvSpPr>
        <p:spPr>
          <a:xfrm>
            <a:off x="5796136" y="6669360"/>
            <a:ext cx="144016" cy="188640"/>
          </a:xfrm>
          <a:prstGeom prst="triangl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0" name="19 Triángulo isósceles"/>
          <p:cNvSpPr/>
          <p:nvPr/>
        </p:nvSpPr>
        <p:spPr>
          <a:xfrm>
            <a:off x="6300192" y="6669360"/>
            <a:ext cx="144016" cy="188640"/>
          </a:xfrm>
          <a:prstGeom prst="triangl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1" name="20 Triángulo isósceles"/>
          <p:cNvSpPr/>
          <p:nvPr/>
        </p:nvSpPr>
        <p:spPr>
          <a:xfrm>
            <a:off x="6804248" y="6669360"/>
            <a:ext cx="144016" cy="188640"/>
          </a:xfrm>
          <a:prstGeom prst="triangl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2" name="21 Triángulo isósceles"/>
          <p:cNvSpPr/>
          <p:nvPr/>
        </p:nvSpPr>
        <p:spPr>
          <a:xfrm>
            <a:off x="7236296" y="6669360"/>
            <a:ext cx="144016" cy="188640"/>
          </a:xfrm>
          <a:prstGeom prst="triangl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3" name="22 Triángulo isósceles"/>
          <p:cNvSpPr/>
          <p:nvPr/>
        </p:nvSpPr>
        <p:spPr>
          <a:xfrm>
            <a:off x="7668344" y="6669360"/>
            <a:ext cx="144016" cy="188640"/>
          </a:xfrm>
          <a:prstGeom prst="triangl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4" name="23 Cara sonriente"/>
          <p:cNvSpPr/>
          <p:nvPr/>
        </p:nvSpPr>
        <p:spPr>
          <a:xfrm>
            <a:off x="827584" y="1412776"/>
            <a:ext cx="216024" cy="216024"/>
          </a:xfrm>
          <a:prstGeom prst="smileyFac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5" name="24 Cara sonriente"/>
          <p:cNvSpPr/>
          <p:nvPr/>
        </p:nvSpPr>
        <p:spPr>
          <a:xfrm>
            <a:off x="899592" y="5157192"/>
            <a:ext cx="216024" cy="216024"/>
          </a:xfrm>
          <a:prstGeom prst="smileyFac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6" name="25 Cara sonriente"/>
          <p:cNvSpPr/>
          <p:nvPr/>
        </p:nvSpPr>
        <p:spPr>
          <a:xfrm>
            <a:off x="4067944" y="188640"/>
            <a:ext cx="216024" cy="216024"/>
          </a:xfrm>
          <a:prstGeom prst="smileyFac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7" name="26 Cara sonriente"/>
          <p:cNvSpPr/>
          <p:nvPr/>
        </p:nvSpPr>
        <p:spPr>
          <a:xfrm>
            <a:off x="3995936" y="6453336"/>
            <a:ext cx="216024" cy="216024"/>
          </a:xfrm>
          <a:prstGeom prst="smileyFac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8" name="27 Cara sonriente"/>
          <p:cNvSpPr/>
          <p:nvPr/>
        </p:nvSpPr>
        <p:spPr>
          <a:xfrm>
            <a:off x="4860032" y="6381328"/>
            <a:ext cx="216024" cy="216024"/>
          </a:xfrm>
          <a:prstGeom prst="smileyFac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9" name="28 Cara sonriente"/>
          <p:cNvSpPr/>
          <p:nvPr/>
        </p:nvSpPr>
        <p:spPr>
          <a:xfrm>
            <a:off x="4932040" y="188640"/>
            <a:ext cx="216024" cy="216024"/>
          </a:xfrm>
          <a:prstGeom prst="smileyFac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0" name="29 Cara sonriente"/>
          <p:cNvSpPr/>
          <p:nvPr/>
        </p:nvSpPr>
        <p:spPr>
          <a:xfrm>
            <a:off x="7956376" y="1916832"/>
            <a:ext cx="216024" cy="216024"/>
          </a:xfrm>
          <a:prstGeom prst="smileyFac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1" name="30 Cara sonriente"/>
          <p:cNvSpPr/>
          <p:nvPr/>
        </p:nvSpPr>
        <p:spPr>
          <a:xfrm>
            <a:off x="7956376" y="4653136"/>
            <a:ext cx="216024" cy="216024"/>
          </a:xfrm>
          <a:prstGeom prst="smileyFac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4" name="33 Rectángulo"/>
          <p:cNvSpPr/>
          <p:nvPr/>
        </p:nvSpPr>
        <p:spPr>
          <a:xfrm>
            <a:off x="6300192" y="2708920"/>
            <a:ext cx="576064" cy="108012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5" name="34 Rectángulo"/>
          <p:cNvSpPr/>
          <p:nvPr/>
        </p:nvSpPr>
        <p:spPr>
          <a:xfrm>
            <a:off x="2195736" y="2708920"/>
            <a:ext cx="504056" cy="108012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6" name="35 Rectángulo"/>
          <p:cNvSpPr/>
          <p:nvPr/>
        </p:nvSpPr>
        <p:spPr>
          <a:xfrm>
            <a:off x="179512" y="260648"/>
            <a:ext cx="576064" cy="648072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_tradnl" dirty="0" smtClean="0"/>
              <a:t>5ª</a:t>
            </a:r>
            <a:endParaRPr lang="es-ES" dirty="0"/>
          </a:p>
        </p:txBody>
      </p:sp>
      <p:sp>
        <p:nvSpPr>
          <p:cNvPr id="37" name="36 Estrella de 5 puntas"/>
          <p:cNvSpPr/>
          <p:nvPr/>
        </p:nvSpPr>
        <p:spPr>
          <a:xfrm>
            <a:off x="107504" y="1052736"/>
            <a:ext cx="144016" cy="144016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8" name="37 Cara sonriente"/>
          <p:cNvSpPr/>
          <p:nvPr/>
        </p:nvSpPr>
        <p:spPr>
          <a:xfrm>
            <a:off x="107504" y="1268760"/>
            <a:ext cx="162018" cy="162018"/>
          </a:xfrm>
          <a:prstGeom prst="smileyFac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9" name="38 Triángulo isósceles"/>
          <p:cNvSpPr/>
          <p:nvPr/>
        </p:nvSpPr>
        <p:spPr>
          <a:xfrm>
            <a:off x="107504" y="1484784"/>
            <a:ext cx="144016" cy="188640"/>
          </a:xfrm>
          <a:prstGeom prst="triangl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000" dirty="0"/>
          </a:p>
        </p:txBody>
      </p:sp>
      <p:sp>
        <p:nvSpPr>
          <p:cNvPr id="40" name="39 CuadroTexto"/>
          <p:cNvSpPr txBox="1"/>
          <p:nvPr/>
        </p:nvSpPr>
        <p:spPr>
          <a:xfrm>
            <a:off x="251520" y="1484784"/>
            <a:ext cx="86409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1000" dirty="0" smtClean="0"/>
              <a:t>LOCALES</a:t>
            </a:r>
            <a:endParaRPr lang="es-ES" sz="1000" dirty="0"/>
          </a:p>
        </p:txBody>
      </p:sp>
      <p:sp>
        <p:nvSpPr>
          <p:cNvPr id="41" name="40 CuadroTexto"/>
          <p:cNvSpPr txBox="1"/>
          <p:nvPr/>
        </p:nvSpPr>
        <p:spPr>
          <a:xfrm>
            <a:off x="251520" y="1238563"/>
            <a:ext cx="86409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1000" dirty="0" smtClean="0"/>
              <a:t>PEATONES</a:t>
            </a:r>
            <a:endParaRPr lang="es-ES" sz="1000" dirty="0"/>
          </a:p>
        </p:txBody>
      </p:sp>
      <p:sp>
        <p:nvSpPr>
          <p:cNvPr id="42" name="41 CuadroTexto"/>
          <p:cNvSpPr txBox="1"/>
          <p:nvPr/>
        </p:nvSpPr>
        <p:spPr>
          <a:xfrm>
            <a:off x="251520" y="980728"/>
            <a:ext cx="86409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1000" dirty="0" smtClean="0"/>
              <a:t>COCHES</a:t>
            </a:r>
            <a:endParaRPr lang="es-ES" sz="1000" dirty="0"/>
          </a:p>
        </p:txBody>
      </p:sp>
      <p:sp>
        <p:nvSpPr>
          <p:cNvPr id="43" name="42 Rectángulo"/>
          <p:cNvSpPr/>
          <p:nvPr/>
        </p:nvSpPr>
        <p:spPr>
          <a:xfrm>
            <a:off x="5292080" y="1412776"/>
            <a:ext cx="2376264" cy="504056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_tradnl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BLOQUE C</a:t>
            </a:r>
            <a:endParaRPr lang="es-ES" sz="32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44" name="43 Rectángulo"/>
          <p:cNvSpPr/>
          <p:nvPr/>
        </p:nvSpPr>
        <p:spPr>
          <a:xfrm>
            <a:off x="1331640" y="1412776"/>
            <a:ext cx="2376264" cy="504056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_tradnl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BLOQUE D</a:t>
            </a:r>
            <a:endParaRPr lang="es-ES" sz="32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45" name="44 Rectángulo"/>
          <p:cNvSpPr/>
          <p:nvPr/>
        </p:nvSpPr>
        <p:spPr>
          <a:xfrm>
            <a:off x="1331640" y="4941168"/>
            <a:ext cx="2376264" cy="504056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_tradnl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BLOQUE A</a:t>
            </a:r>
            <a:endParaRPr lang="es-ES" sz="32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46" name="45 Rectángulo"/>
          <p:cNvSpPr/>
          <p:nvPr/>
        </p:nvSpPr>
        <p:spPr>
          <a:xfrm>
            <a:off x="5292080" y="4869160"/>
            <a:ext cx="2376264" cy="504056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_tradnl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BLOQUE B</a:t>
            </a:r>
            <a:endParaRPr lang="es-ES" sz="32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47" name="46 Rectángulo"/>
          <p:cNvSpPr/>
          <p:nvPr/>
        </p:nvSpPr>
        <p:spPr>
          <a:xfrm rot="16200000">
            <a:off x="827584" y="3212976"/>
            <a:ext cx="2376264" cy="36004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_tradnl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BLOQUE E</a:t>
            </a:r>
            <a:endParaRPr lang="es-ES" sz="32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48" name="47 Rectángulo"/>
          <p:cNvSpPr/>
          <p:nvPr/>
        </p:nvSpPr>
        <p:spPr>
          <a:xfrm rot="16200000">
            <a:off x="2699792" y="3284984"/>
            <a:ext cx="2376264" cy="36004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_tradnl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BLOQUE F</a:t>
            </a:r>
            <a:endParaRPr lang="es-ES" sz="32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49" name="48 Rectángulo"/>
          <p:cNvSpPr/>
          <p:nvPr/>
        </p:nvSpPr>
        <p:spPr>
          <a:xfrm rot="16200000">
            <a:off x="3923928" y="3212976"/>
            <a:ext cx="2376264" cy="36004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_tradnl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BLOQUE G</a:t>
            </a:r>
            <a:endParaRPr lang="es-ES" sz="32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50" name="49 Rectángulo"/>
          <p:cNvSpPr/>
          <p:nvPr/>
        </p:nvSpPr>
        <p:spPr>
          <a:xfrm rot="16200000">
            <a:off x="5868144" y="3212976"/>
            <a:ext cx="2376264" cy="36004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_tradnl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BLOQUE H</a:t>
            </a:r>
            <a:endParaRPr lang="es-ES" sz="32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grpSp>
        <p:nvGrpSpPr>
          <p:cNvPr id="51" name="50 Grupo"/>
          <p:cNvGrpSpPr/>
          <p:nvPr/>
        </p:nvGrpSpPr>
        <p:grpSpPr>
          <a:xfrm rot="20423566">
            <a:off x="131515" y="5810794"/>
            <a:ext cx="852587" cy="931150"/>
            <a:chOff x="4932040" y="1124744"/>
            <a:chExt cx="3990975" cy="4448175"/>
          </a:xfrm>
        </p:grpSpPr>
        <p:pic>
          <p:nvPicPr>
            <p:cNvPr id="52" name="Picture 2" descr="http://neetescuela.com/wp-content/uploads/2011/07/puntos-cardinales.pn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932040" y="1124744"/>
              <a:ext cx="3990975" cy="4448175"/>
            </a:xfrm>
            <a:prstGeom prst="rect">
              <a:avLst/>
            </a:prstGeom>
            <a:noFill/>
          </p:spPr>
        </p:pic>
        <p:sp>
          <p:nvSpPr>
            <p:cNvPr id="53" name="52 Sol"/>
            <p:cNvSpPr/>
            <p:nvPr/>
          </p:nvSpPr>
          <p:spPr>
            <a:xfrm>
              <a:off x="5508104" y="1988840"/>
              <a:ext cx="2880320" cy="3024336"/>
            </a:xfrm>
            <a:prstGeom prst="sun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grpSp>
        <p:nvGrpSpPr>
          <p:cNvPr id="54" name="53 Grupo"/>
          <p:cNvGrpSpPr/>
          <p:nvPr/>
        </p:nvGrpSpPr>
        <p:grpSpPr>
          <a:xfrm rot="20423566">
            <a:off x="8035467" y="5784406"/>
            <a:ext cx="979837" cy="936339"/>
            <a:chOff x="467544" y="1124744"/>
            <a:chExt cx="3990975" cy="4448175"/>
          </a:xfrm>
        </p:grpSpPr>
        <p:pic>
          <p:nvPicPr>
            <p:cNvPr id="55" name="Picture 2" descr="http://neetescuela.com/wp-content/uploads/2011/07/puntos-cardinales.pn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467544" y="1124744"/>
              <a:ext cx="3990975" cy="4448175"/>
            </a:xfrm>
            <a:prstGeom prst="rect">
              <a:avLst/>
            </a:prstGeom>
            <a:noFill/>
          </p:spPr>
        </p:pic>
        <p:sp>
          <p:nvSpPr>
            <p:cNvPr id="56" name="55 Sol"/>
            <p:cNvSpPr/>
            <p:nvPr/>
          </p:nvSpPr>
          <p:spPr>
            <a:xfrm>
              <a:off x="1043608" y="1988840"/>
              <a:ext cx="2880320" cy="3024336"/>
            </a:xfrm>
            <a:prstGeom prst="sun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6200000">
            <a:off x="-706770" y="1795001"/>
            <a:ext cx="6453084" cy="3240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6016" y="260648"/>
            <a:ext cx="3240360" cy="63576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7 Estrella de 5 puntas"/>
          <p:cNvSpPr/>
          <p:nvPr/>
        </p:nvSpPr>
        <p:spPr>
          <a:xfrm>
            <a:off x="4355976" y="188640"/>
            <a:ext cx="288032" cy="288032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9" name="8 Estrella de 5 puntas"/>
          <p:cNvSpPr/>
          <p:nvPr/>
        </p:nvSpPr>
        <p:spPr>
          <a:xfrm>
            <a:off x="4355976" y="6381328"/>
            <a:ext cx="288032" cy="288032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0" name="9 Estrella de 5 puntas"/>
          <p:cNvSpPr/>
          <p:nvPr/>
        </p:nvSpPr>
        <p:spPr>
          <a:xfrm>
            <a:off x="7884368" y="1484784"/>
            <a:ext cx="288032" cy="288032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1" name="10 Estrella de 5 puntas"/>
          <p:cNvSpPr/>
          <p:nvPr/>
        </p:nvSpPr>
        <p:spPr>
          <a:xfrm>
            <a:off x="7956376" y="5013176"/>
            <a:ext cx="288032" cy="288032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2" name="11 Triángulo isósceles"/>
          <p:cNvSpPr/>
          <p:nvPr/>
        </p:nvSpPr>
        <p:spPr>
          <a:xfrm>
            <a:off x="1115616" y="6669360"/>
            <a:ext cx="144016" cy="188640"/>
          </a:xfrm>
          <a:prstGeom prst="triangl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3" name="12 Triángulo isósceles"/>
          <p:cNvSpPr/>
          <p:nvPr/>
        </p:nvSpPr>
        <p:spPr>
          <a:xfrm>
            <a:off x="1547664" y="6669360"/>
            <a:ext cx="144016" cy="188640"/>
          </a:xfrm>
          <a:prstGeom prst="triangl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4" name="13 Triángulo isósceles"/>
          <p:cNvSpPr/>
          <p:nvPr/>
        </p:nvSpPr>
        <p:spPr>
          <a:xfrm>
            <a:off x="2051720" y="6669360"/>
            <a:ext cx="144016" cy="188640"/>
          </a:xfrm>
          <a:prstGeom prst="triangl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5" name="14 Triángulo isósceles"/>
          <p:cNvSpPr/>
          <p:nvPr/>
        </p:nvSpPr>
        <p:spPr>
          <a:xfrm>
            <a:off x="2555776" y="6669360"/>
            <a:ext cx="144016" cy="188640"/>
          </a:xfrm>
          <a:prstGeom prst="triangl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6" name="15 Triángulo isósceles"/>
          <p:cNvSpPr/>
          <p:nvPr/>
        </p:nvSpPr>
        <p:spPr>
          <a:xfrm>
            <a:off x="2987824" y="6669360"/>
            <a:ext cx="144016" cy="188640"/>
          </a:xfrm>
          <a:prstGeom prst="triangl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7" name="16 Triángulo isósceles"/>
          <p:cNvSpPr/>
          <p:nvPr/>
        </p:nvSpPr>
        <p:spPr>
          <a:xfrm>
            <a:off x="3419872" y="6669360"/>
            <a:ext cx="144016" cy="188640"/>
          </a:xfrm>
          <a:prstGeom prst="triangl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8" name="17 Triángulo isósceles"/>
          <p:cNvSpPr/>
          <p:nvPr/>
        </p:nvSpPr>
        <p:spPr>
          <a:xfrm>
            <a:off x="5364088" y="6669360"/>
            <a:ext cx="144016" cy="188640"/>
          </a:xfrm>
          <a:prstGeom prst="triangl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9" name="18 Triángulo isósceles"/>
          <p:cNvSpPr/>
          <p:nvPr/>
        </p:nvSpPr>
        <p:spPr>
          <a:xfrm>
            <a:off x="5796136" y="6669360"/>
            <a:ext cx="144016" cy="188640"/>
          </a:xfrm>
          <a:prstGeom prst="triangl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0" name="19 Triángulo isósceles"/>
          <p:cNvSpPr/>
          <p:nvPr/>
        </p:nvSpPr>
        <p:spPr>
          <a:xfrm>
            <a:off x="6300192" y="6669360"/>
            <a:ext cx="144016" cy="188640"/>
          </a:xfrm>
          <a:prstGeom prst="triangl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1" name="20 Triángulo isósceles"/>
          <p:cNvSpPr/>
          <p:nvPr/>
        </p:nvSpPr>
        <p:spPr>
          <a:xfrm>
            <a:off x="6804248" y="6669360"/>
            <a:ext cx="144016" cy="188640"/>
          </a:xfrm>
          <a:prstGeom prst="triangl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2" name="21 Triángulo isósceles"/>
          <p:cNvSpPr/>
          <p:nvPr/>
        </p:nvSpPr>
        <p:spPr>
          <a:xfrm>
            <a:off x="7236296" y="6669360"/>
            <a:ext cx="144016" cy="188640"/>
          </a:xfrm>
          <a:prstGeom prst="triangl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3" name="22 Triángulo isósceles"/>
          <p:cNvSpPr/>
          <p:nvPr/>
        </p:nvSpPr>
        <p:spPr>
          <a:xfrm>
            <a:off x="7668344" y="6669360"/>
            <a:ext cx="144016" cy="188640"/>
          </a:xfrm>
          <a:prstGeom prst="triangl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4" name="23 Cara sonriente"/>
          <p:cNvSpPr/>
          <p:nvPr/>
        </p:nvSpPr>
        <p:spPr>
          <a:xfrm>
            <a:off x="827584" y="1412776"/>
            <a:ext cx="216024" cy="216024"/>
          </a:xfrm>
          <a:prstGeom prst="smileyFac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5" name="24 Cara sonriente"/>
          <p:cNvSpPr/>
          <p:nvPr/>
        </p:nvSpPr>
        <p:spPr>
          <a:xfrm>
            <a:off x="899592" y="5157192"/>
            <a:ext cx="216024" cy="216024"/>
          </a:xfrm>
          <a:prstGeom prst="smileyFac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6" name="25 Cara sonriente"/>
          <p:cNvSpPr/>
          <p:nvPr/>
        </p:nvSpPr>
        <p:spPr>
          <a:xfrm>
            <a:off x="4067944" y="188640"/>
            <a:ext cx="216024" cy="216024"/>
          </a:xfrm>
          <a:prstGeom prst="smileyFac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7" name="26 Cara sonriente"/>
          <p:cNvSpPr/>
          <p:nvPr/>
        </p:nvSpPr>
        <p:spPr>
          <a:xfrm>
            <a:off x="3995936" y="6453336"/>
            <a:ext cx="216024" cy="216024"/>
          </a:xfrm>
          <a:prstGeom prst="smileyFac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8" name="27 Cara sonriente"/>
          <p:cNvSpPr/>
          <p:nvPr/>
        </p:nvSpPr>
        <p:spPr>
          <a:xfrm>
            <a:off x="4860032" y="6381328"/>
            <a:ext cx="216024" cy="216024"/>
          </a:xfrm>
          <a:prstGeom prst="smileyFac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9" name="28 Cara sonriente"/>
          <p:cNvSpPr/>
          <p:nvPr/>
        </p:nvSpPr>
        <p:spPr>
          <a:xfrm>
            <a:off x="4932040" y="188640"/>
            <a:ext cx="216024" cy="216024"/>
          </a:xfrm>
          <a:prstGeom prst="smileyFac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0" name="29 Cara sonriente"/>
          <p:cNvSpPr/>
          <p:nvPr/>
        </p:nvSpPr>
        <p:spPr>
          <a:xfrm>
            <a:off x="7956376" y="1916832"/>
            <a:ext cx="216024" cy="216024"/>
          </a:xfrm>
          <a:prstGeom prst="smileyFac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1" name="30 Cara sonriente"/>
          <p:cNvSpPr/>
          <p:nvPr/>
        </p:nvSpPr>
        <p:spPr>
          <a:xfrm>
            <a:off x="7956376" y="4653136"/>
            <a:ext cx="216024" cy="216024"/>
          </a:xfrm>
          <a:prstGeom prst="smileyFac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4" name="33 Rectángulo"/>
          <p:cNvSpPr/>
          <p:nvPr/>
        </p:nvSpPr>
        <p:spPr>
          <a:xfrm>
            <a:off x="6084168" y="2708920"/>
            <a:ext cx="576064" cy="108012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5" name="34 Rectángulo"/>
          <p:cNvSpPr/>
          <p:nvPr/>
        </p:nvSpPr>
        <p:spPr>
          <a:xfrm>
            <a:off x="2195736" y="2708920"/>
            <a:ext cx="504056" cy="108012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6" name="35 Rectángulo"/>
          <p:cNvSpPr/>
          <p:nvPr/>
        </p:nvSpPr>
        <p:spPr>
          <a:xfrm>
            <a:off x="179512" y="260648"/>
            <a:ext cx="576064" cy="648072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_tradnl" dirty="0" smtClean="0"/>
              <a:t>6ª</a:t>
            </a:r>
            <a:endParaRPr lang="es-ES" dirty="0"/>
          </a:p>
        </p:txBody>
      </p:sp>
      <p:sp>
        <p:nvSpPr>
          <p:cNvPr id="37" name="36 Estrella de 5 puntas"/>
          <p:cNvSpPr/>
          <p:nvPr/>
        </p:nvSpPr>
        <p:spPr>
          <a:xfrm>
            <a:off x="107504" y="1052736"/>
            <a:ext cx="144016" cy="144016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8" name="37 Cara sonriente"/>
          <p:cNvSpPr/>
          <p:nvPr/>
        </p:nvSpPr>
        <p:spPr>
          <a:xfrm>
            <a:off x="107504" y="1268760"/>
            <a:ext cx="162018" cy="162018"/>
          </a:xfrm>
          <a:prstGeom prst="smileyFac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9" name="38 Triángulo isósceles"/>
          <p:cNvSpPr/>
          <p:nvPr/>
        </p:nvSpPr>
        <p:spPr>
          <a:xfrm>
            <a:off x="107504" y="1484784"/>
            <a:ext cx="144016" cy="188640"/>
          </a:xfrm>
          <a:prstGeom prst="triangl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000" dirty="0"/>
          </a:p>
        </p:txBody>
      </p:sp>
      <p:sp>
        <p:nvSpPr>
          <p:cNvPr id="40" name="39 CuadroTexto"/>
          <p:cNvSpPr txBox="1"/>
          <p:nvPr/>
        </p:nvSpPr>
        <p:spPr>
          <a:xfrm>
            <a:off x="251520" y="1484784"/>
            <a:ext cx="86409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1000" dirty="0" smtClean="0"/>
              <a:t>LOCALES</a:t>
            </a:r>
            <a:endParaRPr lang="es-ES" sz="1000" dirty="0"/>
          </a:p>
        </p:txBody>
      </p:sp>
      <p:sp>
        <p:nvSpPr>
          <p:cNvPr id="41" name="40 CuadroTexto"/>
          <p:cNvSpPr txBox="1"/>
          <p:nvPr/>
        </p:nvSpPr>
        <p:spPr>
          <a:xfrm>
            <a:off x="251520" y="1238563"/>
            <a:ext cx="86409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1000" dirty="0" smtClean="0"/>
              <a:t>PEATONES</a:t>
            </a:r>
            <a:endParaRPr lang="es-ES" sz="1000" dirty="0"/>
          </a:p>
        </p:txBody>
      </p:sp>
      <p:sp>
        <p:nvSpPr>
          <p:cNvPr id="42" name="41 CuadroTexto"/>
          <p:cNvSpPr txBox="1"/>
          <p:nvPr/>
        </p:nvSpPr>
        <p:spPr>
          <a:xfrm>
            <a:off x="251520" y="980728"/>
            <a:ext cx="86409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1000" dirty="0" smtClean="0"/>
              <a:t>COCHES</a:t>
            </a:r>
            <a:endParaRPr lang="es-ES" sz="1000" dirty="0"/>
          </a:p>
        </p:txBody>
      </p:sp>
      <p:sp>
        <p:nvSpPr>
          <p:cNvPr id="43" name="42 Rectángulo"/>
          <p:cNvSpPr/>
          <p:nvPr/>
        </p:nvSpPr>
        <p:spPr>
          <a:xfrm>
            <a:off x="5292080" y="1412776"/>
            <a:ext cx="2376264" cy="504056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_tradnl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BLOQUE C</a:t>
            </a:r>
            <a:endParaRPr lang="es-ES" sz="32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44" name="43 Rectángulo"/>
          <p:cNvSpPr/>
          <p:nvPr/>
        </p:nvSpPr>
        <p:spPr>
          <a:xfrm>
            <a:off x="1331640" y="1412776"/>
            <a:ext cx="2376264" cy="504056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_tradnl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BLOQUE D</a:t>
            </a:r>
            <a:endParaRPr lang="es-ES" sz="32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45" name="44 Rectángulo"/>
          <p:cNvSpPr/>
          <p:nvPr/>
        </p:nvSpPr>
        <p:spPr>
          <a:xfrm>
            <a:off x="1331640" y="4941168"/>
            <a:ext cx="2376264" cy="504056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_tradnl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BLOQUE A</a:t>
            </a:r>
            <a:endParaRPr lang="es-ES" sz="32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46" name="45 Rectángulo"/>
          <p:cNvSpPr/>
          <p:nvPr/>
        </p:nvSpPr>
        <p:spPr>
          <a:xfrm>
            <a:off x="5292080" y="4869160"/>
            <a:ext cx="2376264" cy="504056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_tradnl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BLOQUE B</a:t>
            </a:r>
            <a:endParaRPr lang="es-ES" sz="32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47" name="46 Rectángulo"/>
          <p:cNvSpPr/>
          <p:nvPr/>
        </p:nvSpPr>
        <p:spPr>
          <a:xfrm rot="16200000">
            <a:off x="827584" y="3212976"/>
            <a:ext cx="2376264" cy="36004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_tradnl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BLOQUE E</a:t>
            </a:r>
            <a:endParaRPr lang="es-ES" sz="32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48" name="47 Rectángulo"/>
          <p:cNvSpPr/>
          <p:nvPr/>
        </p:nvSpPr>
        <p:spPr>
          <a:xfrm rot="16200000">
            <a:off x="2699792" y="3284984"/>
            <a:ext cx="2376264" cy="36004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_tradnl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BLOQUE F</a:t>
            </a:r>
            <a:endParaRPr lang="es-ES" sz="32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49" name="48 Rectángulo"/>
          <p:cNvSpPr/>
          <p:nvPr/>
        </p:nvSpPr>
        <p:spPr>
          <a:xfrm rot="16200000">
            <a:off x="3779912" y="3212976"/>
            <a:ext cx="2376264" cy="36004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_tradnl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BLOQUE G</a:t>
            </a:r>
            <a:endParaRPr lang="es-ES" sz="32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50" name="49 Rectángulo"/>
          <p:cNvSpPr/>
          <p:nvPr/>
        </p:nvSpPr>
        <p:spPr>
          <a:xfrm rot="16200000">
            <a:off x="5652120" y="3212976"/>
            <a:ext cx="2376264" cy="36004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_tradnl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BLOQUE H</a:t>
            </a:r>
            <a:endParaRPr lang="es-ES" sz="32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grpSp>
        <p:nvGrpSpPr>
          <p:cNvPr id="51" name="50 Grupo"/>
          <p:cNvGrpSpPr/>
          <p:nvPr/>
        </p:nvGrpSpPr>
        <p:grpSpPr>
          <a:xfrm rot="20423566">
            <a:off x="131515" y="5810794"/>
            <a:ext cx="852587" cy="931150"/>
            <a:chOff x="4932040" y="1124744"/>
            <a:chExt cx="3990975" cy="4448175"/>
          </a:xfrm>
        </p:grpSpPr>
        <p:pic>
          <p:nvPicPr>
            <p:cNvPr id="52" name="Picture 2" descr="http://neetescuela.com/wp-content/uploads/2011/07/puntos-cardinales.pn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932040" y="1124744"/>
              <a:ext cx="3990975" cy="4448175"/>
            </a:xfrm>
            <a:prstGeom prst="rect">
              <a:avLst/>
            </a:prstGeom>
            <a:noFill/>
          </p:spPr>
        </p:pic>
        <p:sp>
          <p:nvSpPr>
            <p:cNvPr id="53" name="52 Sol"/>
            <p:cNvSpPr/>
            <p:nvPr/>
          </p:nvSpPr>
          <p:spPr>
            <a:xfrm>
              <a:off x="5508104" y="1988840"/>
              <a:ext cx="2880320" cy="3024336"/>
            </a:xfrm>
            <a:prstGeom prst="sun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grpSp>
        <p:nvGrpSpPr>
          <p:cNvPr id="54" name="53 Grupo"/>
          <p:cNvGrpSpPr/>
          <p:nvPr/>
        </p:nvGrpSpPr>
        <p:grpSpPr>
          <a:xfrm rot="20423566">
            <a:off x="8035467" y="5784406"/>
            <a:ext cx="979837" cy="936339"/>
            <a:chOff x="467544" y="1124744"/>
            <a:chExt cx="3990975" cy="4448175"/>
          </a:xfrm>
        </p:grpSpPr>
        <p:pic>
          <p:nvPicPr>
            <p:cNvPr id="55" name="Picture 2" descr="http://neetescuela.com/wp-content/uploads/2011/07/puntos-cardinales.pn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467544" y="1124744"/>
              <a:ext cx="3990975" cy="4448175"/>
            </a:xfrm>
            <a:prstGeom prst="rect">
              <a:avLst/>
            </a:prstGeom>
            <a:noFill/>
          </p:spPr>
        </p:pic>
        <p:sp>
          <p:nvSpPr>
            <p:cNvPr id="56" name="55 Sol"/>
            <p:cNvSpPr/>
            <p:nvPr/>
          </p:nvSpPr>
          <p:spPr>
            <a:xfrm>
              <a:off x="1043608" y="1988840"/>
              <a:ext cx="2880320" cy="3024336"/>
            </a:xfrm>
            <a:prstGeom prst="sun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6200000">
            <a:off x="-704275" y="1792507"/>
            <a:ext cx="6450110" cy="3242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8024" y="188640"/>
            <a:ext cx="3240360" cy="64287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7 Estrella de 5 puntas"/>
          <p:cNvSpPr/>
          <p:nvPr/>
        </p:nvSpPr>
        <p:spPr>
          <a:xfrm>
            <a:off x="4355976" y="188640"/>
            <a:ext cx="288032" cy="288032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9" name="8 Estrella de 5 puntas"/>
          <p:cNvSpPr/>
          <p:nvPr/>
        </p:nvSpPr>
        <p:spPr>
          <a:xfrm>
            <a:off x="4355976" y="6381328"/>
            <a:ext cx="288032" cy="288032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0" name="9 Estrella de 5 puntas"/>
          <p:cNvSpPr/>
          <p:nvPr/>
        </p:nvSpPr>
        <p:spPr>
          <a:xfrm>
            <a:off x="7884368" y="1484784"/>
            <a:ext cx="288032" cy="288032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1" name="10 Estrella de 5 puntas"/>
          <p:cNvSpPr/>
          <p:nvPr/>
        </p:nvSpPr>
        <p:spPr>
          <a:xfrm>
            <a:off x="7956376" y="5013176"/>
            <a:ext cx="288032" cy="288032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2" name="11 Triángulo isósceles"/>
          <p:cNvSpPr/>
          <p:nvPr/>
        </p:nvSpPr>
        <p:spPr>
          <a:xfrm>
            <a:off x="1115616" y="6669360"/>
            <a:ext cx="144016" cy="188640"/>
          </a:xfrm>
          <a:prstGeom prst="triangl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3" name="12 Triángulo isósceles"/>
          <p:cNvSpPr/>
          <p:nvPr/>
        </p:nvSpPr>
        <p:spPr>
          <a:xfrm>
            <a:off x="1547664" y="6669360"/>
            <a:ext cx="144016" cy="188640"/>
          </a:xfrm>
          <a:prstGeom prst="triangl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4" name="13 Triángulo isósceles"/>
          <p:cNvSpPr/>
          <p:nvPr/>
        </p:nvSpPr>
        <p:spPr>
          <a:xfrm>
            <a:off x="2051720" y="6669360"/>
            <a:ext cx="144016" cy="188640"/>
          </a:xfrm>
          <a:prstGeom prst="triangl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5" name="14 Triángulo isósceles"/>
          <p:cNvSpPr/>
          <p:nvPr/>
        </p:nvSpPr>
        <p:spPr>
          <a:xfrm>
            <a:off x="2555776" y="6669360"/>
            <a:ext cx="144016" cy="188640"/>
          </a:xfrm>
          <a:prstGeom prst="triangl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6" name="15 Triángulo isósceles"/>
          <p:cNvSpPr/>
          <p:nvPr/>
        </p:nvSpPr>
        <p:spPr>
          <a:xfrm>
            <a:off x="2987824" y="6669360"/>
            <a:ext cx="144016" cy="188640"/>
          </a:xfrm>
          <a:prstGeom prst="triangl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7" name="16 Triángulo isósceles"/>
          <p:cNvSpPr/>
          <p:nvPr/>
        </p:nvSpPr>
        <p:spPr>
          <a:xfrm>
            <a:off x="3419872" y="6669360"/>
            <a:ext cx="144016" cy="188640"/>
          </a:xfrm>
          <a:prstGeom prst="triangl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8" name="17 Triángulo isósceles"/>
          <p:cNvSpPr/>
          <p:nvPr/>
        </p:nvSpPr>
        <p:spPr>
          <a:xfrm>
            <a:off x="5364088" y="6669360"/>
            <a:ext cx="144016" cy="188640"/>
          </a:xfrm>
          <a:prstGeom prst="triangl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9" name="18 Triángulo isósceles"/>
          <p:cNvSpPr/>
          <p:nvPr/>
        </p:nvSpPr>
        <p:spPr>
          <a:xfrm>
            <a:off x="5796136" y="6669360"/>
            <a:ext cx="144016" cy="188640"/>
          </a:xfrm>
          <a:prstGeom prst="triangl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0" name="19 Triángulo isósceles"/>
          <p:cNvSpPr/>
          <p:nvPr/>
        </p:nvSpPr>
        <p:spPr>
          <a:xfrm>
            <a:off x="6300192" y="6669360"/>
            <a:ext cx="144016" cy="188640"/>
          </a:xfrm>
          <a:prstGeom prst="triangl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1" name="20 Triángulo isósceles"/>
          <p:cNvSpPr/>
          <p:nvPr/>
        </p:nvSpPr>
        <p:spPr>
          <a:xfrm>
            <a:off x="6804248" y="6669360"/>
            <a:ext cx="144016" cy="188640"/>
          </a:xfrm>
          <a:prstGeom prst="triangl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2" name="21 Triángulo isósceles"/>
          <p:cNvSpPr/>
          <p:nvPr/>
        </p:nvSpPr>
        <p:spPr>
          <a:xfrm>
            <a:off x="7236296" y="6669360"/>
            <a:ext cx="144016" cy="188640"/>
          </a:xfrm>
          <a:prstGeom prst="triangl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3" name="22 Triángulo isósceles"/>
          <p:cNvSpPr/>
          <p:nvPr/>
        </p:nvSpPr>
        <p:spPr>
          <a:xfrm>
            <a:off x="7668344" y="6669360"/>
            <a:ext cx="144016" cy="188640"/>
          </a:xfrm>
          <a:prstGeom prst="triangl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4" name="23 Cara sonriente"/>
          <p:cNvSpPr/>
          <p:nvPr/>
        </p:nvSpPr>
        <p:spPr>
          <a:xfrm>
            <a:off x="827584" y="1412776"/>
            <a:ext cx="216024" cy="216024"/>
          </a:xfrm>
          <a:prstGeom prst="smileyFac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5" name="24 Cara sonriente"/>
          <p:cNvSpPr/>
          <p:nvPr/>
        </p:nvSpPr>
        <p:spPr>
          <a:xfrm>
            <a:off x="899592" y="5157192"/>
            <a:ext cx="216024" cy="216024"/>
          </a:xfrm>
          <a:prstGeom prst="smileyFac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6" name="25 Cara sonriente"/>
          <p:cNvSpPr/>
          <p:nvPr/>
        </p:nvSpPr>
        <p:spPr>
          <a:xfrm>
            <a:off x="4067944" y="188640"/>
            <a:ext cx="216024" cy="216024"/>
          </a:xfrm>
          <a:prstGeom prst="smileyFac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7" name="26 Cara sonriente"/>
          <p:cNvSpPr/>
          <p:nvPr/>
        </p:nvSpPr>
        <p:spPr>
          <a:xfrm>
            <a:off x="3995936" y="6453336"/>
            <a:ext cx="216024" cy="216024"/>
          </a:xfrm>
          <a:prstGeom prst="smileyFac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8" name="27 Cara sonriente"/>
          <p:cNvSpPr/>
          <p:nvPr/>
        </p:nvSpPr>
        <p:spPr>
          <a:xfrm>
            <a:off x="4860032" y="6381328"/>
            <a:ext cx="216024" cy="216024"/>
          </a:xfrm>
          <a:prstGeom prst="smileyFac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9" name="28 Cara sonriente"/>
          <p:cNvSpPr/>
          <p:nvPr/>
        </p:nvSpPr>
        <p:spPr>
          <a:xfrm>
            <a:off x="4932040" y="188640"/>
            <a:ext cx="216024" cy="216024"/>
          </a:xfrm>
          <a:prstGeom prst="smileyFac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0" name="29 Cara sonriente"/>
          <p:cNvSpPr/>
          <p:nvPr/>
        </p:nvSpPr>
        <p:spPr>
          <a:xfrm>
            <a:off x="7956376" y="1916832"/>
            <a:ext cx="216024" cy="216024"/>
          </a:xfrm>
          <a:prstGeom prst="smileyFac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1" name="30 Cara sonriente"/>
          <p:cNvSpPr/>
          <p:nvPr/>
        </p:nvSpPr>
        <p:spPr>
          <a:xfrm>
            <a:off x="7956376" y="4653136"/>
            <a:ext cx="216024" cy="216024"/>
          </a:xfrm>
          <a:prstGeom prst="smileyFac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4" name="33 Rectángulo"/>
          <p:cNvSpPr/>
          <p:nvPr/>
        </p:nvSpPr>
        <p:spPr>
          <a:xfrm>
            <a:off x="6300192" y="2708920"/>
            <a:ext cx="576064" cy="108012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5" name="34 Rectángulo"/>
          <p:cNvSpPr/>
          <p:nvPr/>
        </p:nvSpPr>
        <p:spPr>
          <a:xfrm>
            <a:off x="2195736" y="2708920"/>
            <a:ext cx="504056" cy="108012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6" name="35 Rectángulo"/>
          <p:cNvSpPr/>
          <p:nvPr/>
        </p:nvSpPr>
        <p:spPr>
          <a:xfrm>
            <a:off x="179512" y="260648"/>
            <a:ext cx="576064" cy="648072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_tradnl" dirty="0" smtClean="0"/>
              <a:t>7ª</a:t>
            </a:r>
            <a:endParaRPr lang="es-ES" dirty="0"/>
          </a:p>
        </p:txBody>
      </p:sp>
      <p:sp>
        <p:nvSpPr>
          <p:cNvPr id="37" name="36 Estrella de 5 puntas"/>
          <p:cNvSpPr/>
          <p:nvPr/>
        </p:nvSpPr>
        <p:spPr>
          <a:xfrm>
            <a:off x="107504" y="1052736"/>
            <a:ext cx="144016" cy="144016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8" name="37 Cara sonriente"/>
          <p:cNvSpPr/>
          <p:nvPr/>
        </p:nvSpPr>
        <p:spPr>
          <a:xfrm>
            <a:off x="107504" y="1268760"/>
            <a:ext cx="162018" cy="162018"/>
          </a:xfrm>
          <a:prstGeom prst="smileyFac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9" name="38 Triángulo isósceles"/>
          <p:cNvSpPr/>
          <p:nvPr/>
        </p:nvSpPr>
        <p:spPr>
          <a:xfrm>
            <a:off x="107504" y="1484784"/>
            <a:ext cx="144016" cy="188640"/>
          </a:xfrm>
          <a:prstGeom prst="triangl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000" dirty="0"/>
          </a:p>
        </p:txBody>
      </p:sp>
      <p:sp>
        <p:nvSpPr>
          <p:cNvPr id="40" name="39 CuadroTexto"/>
          <p:cNvSpPr txBox="1"/>
          <p:nvPr/>
        </p:nvSpPr>
        <p:spPr>
          <a:xfrm>
            <a:off x="251520" y="1484784"/>
            <a:ext cx="86409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1000" dirty="0" smtClean="0"/>
              <a:t>LOCALES</a:t>
            </a:r>
            <a:endParaRPr lang="es-ES" sz="1000" dirty="0"/>
          </a:p>
        </p:txBody>
      </p:sp>
      <p:sp>
        <p:nvSpPr>
          <p:cNvPr id="41" name="40 CuadroTexto"/>
          <p:cNvSpPr txBox="1"/>
          <p:nvPr/>
        </p:nvSpPr>
        <p:spPr>
          <a:xfrm>
            <a:off x="251520" y="1238563"/>
            <a:ext cx="86409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1000" dirty="0" smtClean="0"/>
              <a:t>PEATONES</a:t>
            </a:r>
            <a:endParaRPr lang="es-ES" sz="1000" dirty="0"/>
          </a:p>
        </p:txBody>
      </p:sp>
      <p:sp>
        <p:nvSpPr>
          <p:cNvPr id="42" name="41 CuadroTexto"/>
          <p:cNvSpPr txBox="1"/>
          <p:nvPr/>
        </p:nvSpPr>
        <p:spPr>
          <a:xfrm>
            <a:off x="251520" y="980728"/>
            <a:ext cx="86409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1000" dirty="0" smtClean="0"/>
              <a:t>COCHES</a:t>
            </a:r>
            <a:endParaRPr lang="es-ES" sz="1000" dirty="0"/>
          </a:p>
        </p:txBody>
      </p:sp>
      <p:sp>
        <p:nvSpPr>
          <p:cNvPr id="43" name="42 Rectángulo"/>
          <p:cNvSpPr/>
          <p:nvPr/>
        </p:nvSpPr>
        <p:spPr>
          <a:xfrm>
            <a:off x="5292080" y="1412776"/>
            <a:ext cx="2376264" cy="504056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_tradnl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BLOQUE C</a:t>
            </a:r>
            <a:endParaRPr lang="es-ES" sz="32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44" name="43 Rectángulo"/>
          <p:cNvSpPr/>
          <p:nvPr/>
        </p:nvSpPr>
        <p:spPr>
          <a:xfrm>
            <a:off x="1331640" y="1412776"/>
            <a:ext cx="2376264" cy="504056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_tradnl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BLOQUE D</a:t>
            </a:r>
            <a:endParaRPr lang="es-ES" sz="32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45" name="44 Rectángulo"/>
          <p:cNvSpPr/>
          <p:nvPr/>
        </p:nvSpPr>
        <p:spPr>
          <a:xfrm>
            <a:off x="1331640" y="4941168"/>
            <a:ext cx="2376264" cy="504056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_tradnl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BLOQUE A</a:t>
            </a:r>
            <a:endParaRPr lang="es-ES" sz="32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46" name="45 Rectángulo"/>
          <p:cNvSpPr/>
          <p:nvPr/>
        </p:nvSpPr>
        <p:spPr>
          <a:xfrm>
            <a:off x="5292080" y="4869160"/>
            <a:ext cx="2376264" cy="504056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_tradnl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BLOQUE B</a:t>
            </a:r>
            <a:endParaRPr lang="es-ES" sz="32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47" name="46 Rectángulo"/>
          <p:cNvSpPr/>
          <p:nvPr/>
        </p:nvSpPr>
        <p:spPr>
          <a:xfrm rot="16200000">
            <a:off x="827584" y="3212976"/>
            <a:ext cx="2376264" cy="36004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_tradnl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BLOQUE E</a:t>
            </a:r>
            <a:endParaRPr lang="es-ES" sz="32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48" name="47 Rectángulo"/>
          <p:cNvSpPr/>
          <p:nvPr/>
        </p:nvSpPr>
        <p:spPr>
          <a:xfrm rot="16200000">
            <a:off x="2699792" y="3284984"/>
            <a:ext cx="2376264" cy="36004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_tradnl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BLOQUE F</a:t>
            </a:r>
            <a:endParaRPr lang="es-ES" sz="32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49" name="48 Rectángulo"/>
          <p:cNvSpPr/>
          <p:nvPr/>
        </p:nvSpPr>
        <p:spPr>
          <a:xfrm rot="16200000">
            <a:off x="3851920" y="3212976"/>
            <a:ext cx="2376264" cy="36004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_tradnl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BLOQUE G</a:t>
            </a:r>
            <a:endParaRPr lang="es-ES" sz="32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50" name="49 Rectángulo"/>
          <p:cNvSpPr/>
          <p:nvPr/>
        </p:nvSpPr>
        <p:spPr>
          <a:xfrm rot="16200000">
            <a:off x="5796136" y="3212976"/>
            <a:ext cx="2376264" cy="36004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_tradnl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BLOQUE H</a:t>
            </a:r>
            <a:endParaRPr lang="es-ES" sz="32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grpSp>
        <p:nvGrpSpPr>
          <p:cNvPr id="51" name="50 Grupo"/>
          <p:cNvGrpSpPr/>
          <p:nvPr/>
        </p:nvGrpSpPr>
        <p:grpSpPr>
          <a:xfrm rot="20423566">
            <a:off x="131515" y="5810794"/>
            <a:ext cx="852587" cy="931150"/>
            <a:chOff x="4932040" y="1124744"/>
            <a:chExt cx="3990975" cy="4448175"/>
          </a:xfrm>
        </p:grpSpPr>
        <p:pic>
          <p:nvPicPr>
            <p:cNvPr id="52" name="Picture 2" descr="http://neetescuela.com/wp-content/uploads/2011/07/puntos-cardinales.pn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932040" y="1124744"/>
              <a:ext cx="3990975" cy="4448175"/>
            </a:xfrm>
            <a:prstGeom prst="rect">
              <a:avLst/>
            </a:prstGeom>
            <a:noFill/>
          </p:spPr>
        </p:pic>
        <p:sp>
          <p:nvSpPr>
            <p:cNvPr id="53" name="52 Sol"/>
            <p:cNvSpPr/>
            <p:nvPr/>
          </p:nvSpPr>
          <p:spPr>
            <a:xfrm>
              <a:off x="5508104" y="1988840"/>
              <a:ext cx="2880320" cy="3024336"/>
            </a:xfrm>
            <a:prstGeom prst="sun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grpSp>
        <p:nvGrpSpPr>
          <p:cNvPr id="54" name="53 Grupo"/>
          <p:cNvGrpSpPr/>
          <p:nvPr/>
        </p:nvGrpSpPr>
        <p:grpSpPr>
          <a:xfrm rot="20423566">
            <a:off x="8035467" y="5784406"/>
            <a:ext cx="979837" cy="936339"/>
            <a:chOff x="467544" y="1124744"/>
            <a:chExt cx="3990975" cy="4448175"/>
          </a:xfrm>
        </p:grpSpPr>
        <p:pic>
          <p:nvPicPr>
            <p:cNvPr id="55" name="Picture 2" descr="http://neetescuela.com/wp-content/uploads/2011/07/puntos-cardinales.pn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467544" y="1124744"/>
              <a:ext cx="3990975" cy="4448175"/>
            </a:xfrm>
            <a:prstGeom prst="rect">
              <a:avLst/>
            </a:prstGeom>
            <a:noFill/>
          </p:spPr>
        </p:pic>
        <p:sp>
          <p:nvSpPr>
            <p:cNvPr id="56" name="55 Sol"/>
            <p:cNvSpPr/>
            <p:nvPr/>
          </p:nvSpPr>
          <p:spPr>
            <a:xfrm>
              <a:off x="1043608" y="1988840"/>
              <a:ext cx="2880320" cy="3024336"/>
            </a:xfrm>
            <a:prstGeom prst="sun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158</TotalTime>
  <Words>142</Words>
  <Application>Microsoft Office PowerPoint</Application>
  <PresentationFormat>Presentación en pantalla (4:3)</PresentationFormat>
  <Paragraphs>85</Paragraphs>
  <Slides>7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7</vt:i4>
      </vt:variant>
    </vt:vector>
  </HeadingPairs>
  <TitlesOfParts>
    <vt:vector size="8" baseType="lpstr">
      <vt:lpstr>Tema de Office</vt:lpstr>
      <vt:lpstr>Diapositiva 1</vt:lpstr>
      <vt:lpstr>Diapositiva 2</vt:lpstr>
      <vt:lpstr>Diapositiva 3</vt:lpstr>
      <vt:lpstr>Diapositiva 4</vt:lpstr>
      <vt:lpstr>Diapositiva 5</vt:lpstr>
      <vt:lpstr>Diapositiva 6</vt:lpstr>
      <vt:lpstr>Diapositiva 7</vt:lpstr>
    </vt:vector>
  </TitlesOfParts>
  <Company>www.intercambiosvirtuales.org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www.intercambiosvirtuales.org</dc:creator>
  <cp:lastModifiedBy>www.intercambiosvirtuales.org</cp:lastModifiedBy>
  <cp:revision>17</cp:revision>
  <dcterms:created xsi:type="dcterms:W3CDTF">2014-06-05T07:04:21Z</dcterms:created>
  <dcterms:modified xsi:type="dcterms:W3CDTF">2014-06-05T09:42:21Z</dcterms:modified>
</cp:coreProperties>
</file>